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8"/>
  </p:notesMasterIdLst>
  <p:sldIdLst>
    <p:sldId id="269" r:id="rId2"/>
    <p:sldId id="302" r:id="rId3"/>
    <p:sldId id="303" r:id="rId4"/>
    <p:sldId id="308" r:id="rId5"/>
    <p:sldId id="304" r:id="rId6"/>
    <p:sldId id="305" r:id="rId7"/>
    <p:sldId id="306" r:id="rId8"/>
    <p:sldId id="307" r:id="rId9"/>
    <p:sldId id="309" r:id="rId10"/>
    <p:sldId id="311" r:id="rId11"/>
    <p:sldId id="310" r:id="rId12"/>
    <p:sldId id="312" r:id="rId13"/>
    <p:sldId id="313" r:id="rId14"/>
    <p:sldId id="314" r:id="rId15"/>
    <p:sldId id="315" r:id="rId16"/>
    <p:sldId id="316" r:id="rId17"/>
  </p:sldIdLst>
  <p:sldSz cx="9144000" cy="6858000" type="screen4x3"/>
  <p:notesSz cx="6858000" cy="9144000"/>
  <p:custDataLst>
    <p:tags r:id="rId19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ema Uygulanmış Stil 1 - Vurgu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ema Uygulanmış Stil 1 - Vurgu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ema Uygulanmış Stil 1 - Vurgu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ema Uygulanmış Stil 1 - Vurgu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64C3F-DDB5-4478-B008-4997D79D3311}" type="datetimeFigureOut">
              <a:rPr lang="tr-TR" smtClean="0"/>
              <a:pPr/>
              <a:t>01.11.2009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422E1F-A686-4A95-B1F3-D5AF2003B52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09EA51-CF5B-42C0-A804-C51E1E5953BE}" type="datetimeFigureOut">
              <a:rPr lang="tr-TR" smtClean="0"/>
              <a:pPr/>
              <a:t>01.11.2009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09EA51-CF5B-42C0-A804-C51E1E5953BE}" type="datetimeFigureOut">
              <a:rPr lang="tr-TR" smtClean="0"/>
              <a:pPr/>
              <a:t>01.11.2009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09EA51-CF5B-42C0-A804-C51E1E5953BE}" type="datetimeFigureOut">
              <a:rPr lang="tr-TR" smtClean="0"/>
              <a:pPr/>
              <a:t>01.11.2009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09EA51-CF5B-42C0-A804-C51E1E5953BE}" type="datetimeFigureOut">
              <a:rPr lang="tr-TR" smtClean="0"/>
              <a:pPr/>
              <a:t>01.11.2009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09EA51-CF5B-42C0-A804-C51E1E5953BE}" type="datetimeFigureOut">
              <a:rPr lang="tr-TR" smtClean="0"/>
              <a:pPr/>
              <a:t>01.11.2009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09EA51-CF5B-42C0-A804-C51E1E5953BE}" type="datetimeFigureOut">
              <a:rPr lang="tr-TR" smtClean="0"/>
              <a:pPr/>
              <a:t>01.11.2009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09EA51-CF5B-42C0-A804-C51E1E5953BE}" type="datetimeFigureOut">
              <a:rPr lang="tr-TR" smtClean="0"/>
              <a:pPr/>
              <a:t>01.11.2009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09EA51-CF5B-42C0-A804-C51E1E5953BE}" type="datetimeFigureOut">
              <a:rPr lang="tr-TR" smtClean="0"/>
              <a:pPr/>
              <a:t>01.11.2009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09EA51-CF5B-42C0-A804-C51E1E5953BE}" type="datetimeFigureOut">
              <a:rPr lang="tr-TR" smtClean="0"/>
              <a:pPr/>
              <a:t>01.11.2009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509EA51-CF5B-42C0-A804-C51E1E5953BE}" type="datetimeFigureOut">
              <a:rPr lang="tr-TR" smtClean="0"/>
              <a:pPr/>
              <a:t>01.11.2009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09EA51-CF5B-42C0-A804-C51E1E5953BE}" type="datetimeFigureOut">
              <a:rPr lang="tr-TR" smtClean="0"/>
              <a:pPr/>
              <a:t>01.11.2009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509EA51-CF5B-42C0-A804-C51E1E5953BE}" type="datetimeFigureOut">
              <a:rPr lang="tr-TR" smtClean="0"/>
              <a:pPr/>
              <a:t>01.11.2009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FA8D213-7444-41C4-B59F-59D7F2F29B4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cap="none" dirty="0" smtClean="0">
                <a:latin typeface="Arial" pitchFamily="34" charset="0"/>
                <a:cs typeface="Arial" pitchFamily="34" charset="0"/>
              </a:rPr>
              <a:t>YAPAY ZEKA ÖDEV - </a:t>
            </a:r>
            <a:r>
              <a:rPr lang="tr-TR" cap="none" dirty="0" smtClean="0">
                <a:latin typeface="Arial" pitchFamily="34" charset="0"/>
                <a:cs typeface="Arial" pitchFamily="34" charset="0"/>
              </a:rPr>
              <a:t>3</a:t>
            </a:r>
            <a:endParaRPr lang="tr-TR" cap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Kenan KILIÇASLAN</a:t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dirty="0" smtClean="0">
                <a:latin typeface="Arial" pitchFamily="34" charset="0"/>
                <a:cs typeface="Arial" pitchFamily="34" charset="0"/>
              </a:rPr>
              <a:t>Trakya Üniversitesi</a:t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dirty="0" smtClean="0">
                <a:latin typeface="Arial" pitchFamily="34" charset="0"/>
                <a:cs typeface="Arial" pitchFamily="34" charset="0"/>
              </a:rPr>
              <a:t>Fen Bilimleri Enstitüsü</a:t>
            </a:r>
            <a:br>
              <a:rPr lang="tr-TR" dirty="0" smtClean="0">
                <a:latin typeface="Arial" pitchFamily="34" charset="0"/>
                <a:cs typeface="Arial" pitchFamily="34" charset="0"/>
              </a:rPr>
            </a:br>
            <a:r>
              <a:rPr lang="tr-TR" dirty="0" err="1" smtClean="0">
                <a:latin typeface="Arial" pitchFamily="34" charset="0"/>
                <a:cs typeface="Arial" pitchFamily="34" charset="0"/>
              </a:rPr>
              <a:t>Makina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Mühendisliği Doktora Programı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Branch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Bound</a:t>
            </a:r>
            <a:r>
              <a:rPr lang="tr-TR" dirty="0" smtClean="0"/>
              <a:t> Arama</a:t>
            </a:r>
            <a:endParaRPr lang="tr-TR" dirty="0"/>
          </a:p>
        </p:txBody>
      </p:sp>
      <p:sp>
        <p:nvSpPr>
          <p:cNvPr id="19" name="18 Oval"/>
          <p:cNvSpPr/>
          <p:nvPr/>
        </p:nvSpPr>
        <p:spPr>
          <a:xfrm>
            <a:off x="2928926" y="1500174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0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0" name="19 Oval"/>
          <p:cNvSpPr/>
          <p:nvPr/>
        </p:nvSpPr>
        <p:spPr>
          <a:xfrm>
            <a:off x="5857884" y="3000372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4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1" name="20 Oval"/>
          <p:cNvSpPr/>
          <p:nvPr/>
        </p:nvSpPr>
        <p:spPr>
          <a:xfrm>
            <a:off x="5072066" y="1785926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1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2" name="21 Oval"/>
          <p:cNvSpPr/>
          <p:nvPr/>
        </p:nvSpPr>
        <p:spPr>
          <a:xfrm>
            <a:off x="7715272" y="2143116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3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4" name="23 Oval"/>
          <p:cNvSpPr/>
          <p:nvPr/>
        </p:nvSpPr>
        <p:spPr>
          <a:xfrm>
            <a:off x="5643570" y="4714884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5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5" name="24 Oval"/>
          <p:cNvSpPr/>
          <p:nvPr/>
        </p:nvSpPr>
        <p:spPr>
          <a:xfrm>
            <a:off x="3500430" y="3429000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2</a:t>
            </a:r>
            <a:endParaRPr lang="tr-TR" dirty="0">
              <a:solidFill>
                <a:schemeClr val="tx1"/>
              </a:solidFill>
            </a:endParaRPr>
          </a:p>
        </p:txBody>
      </p:sp>
      <p:cxnSp>
        <p:nvCxnSpPr>
          <p:cNvPr id="27" name="26 Düz Ok Bağlayıcısı"/>
          <p:cNvCxnSpPr>
            <a:stCxn id="19" idx="4"/>
            <a:endCxn id="25" idx="1"/>
          </p:cNvCxnSpPr>
          <p:nvPr/>
        </p:nvCxnSpPr>
        <p:spPr>
          <a:xfrm rot="16200000" flipH="1">
            <a:off x="2732472" y="2661041"/>
            <a:ext cx="1380041" cy="344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Düz Ok Bağlayıcısı"/>
          <p:cNvCxnSpPr>
            <a:stCxn id="19" idx="6"/>
            <a:endCxn id="21" idx="2"/>
          </p:cNvCxnSpPr>
          <p:nvPr/>
        </p:nvCxnSpPr>
        <p:spPr>
          <a:xfrm>
            <a:off x="3571868" y="1821645"/>
            <a:ext cx="150019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Düz Ok Bağlayıcısı"/>
          <p:cNvCxnSpPr>
            <a:stCxn id="25" idx="5"/>
            <a:endCxn id="24" idx="1"/>
          </p:cNvCxnSpPr>
          <p:nvPr/>
        </p:nvCxnSpPr>
        <p:spPr>
          <a:xfrm rot="16200000" flipH="1">
            <a:off x="4477843" y="3549157"/>
            <a:ext cx="831256" cy="1688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Düz Ok Bağlayıcısı"/>
          <p:cNvCxnSpPr>
            <a:stCxn id="21" idx="6"/>
            <a:endCxn id="22" idx="2"/>
          </p:cNvCxnSpPr>
          <p:nvPr/>
        </p:nvCxnSpPr>
        <p:spPr>
          <a:xfrm>
            <a:off x="5715008" y="2107397"/>
            <a:ext cx="200026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Düz Ok Bağlayıcısı"/>
          <p:cNvCxnSpPr>
            <a:stCxn id="21" idx="5"/>
            <a:endCxn id="20" idx="1"/>
          </p:cNvCxnSpPr>
          <p:nvPr/>
        </p:nvCxnSpPr>
        <p:spPr>
          <a:xfrm rot="16200000" flipH="1">
            <a:off x="5406537" y="2549025"/>
            <a:ext cx="759818" cy="331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Düz Ok Bağlayıcısı"/>
          <p:cNvCxnSpPr>
            <a:stCxn id="20" idx="4"/>
            <a:endCxn id="24" idx="0"/>
          </p:cNvCxnSpPr>
          <p:nvPr/>
        </p:nvCxnSpPr>
        <p:spPr>
          <a:xfrm rot="5400000">
            <a:off x="5536413" y="4071942"/>
            <a:ext cx="107157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Düz Ok Bağlayıcısı"/>
          <p:cNvCxnSpPr>
            <a:stCxn id="22" idx="3"/>
            <a:endCxn id="24" idx="7"/>
          </p:cNvCxnSpPr>
          <p:nvPr/>
        </p:nvCxnSpPr>
        <p:spPr>
          <a:xfrm rot="5400000">
            <a:off x="5942322" y="2941934"/>
            <a:ext cx="2117140" cy="1617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Metin kutusu"/>
          <p:cNvSpPr txBox="1"/>
          <p:nvPr/>
        </p:nvSpPr>
        <p:spPr>
          <a:xfrm>
            <a:off x="3071802" y="250030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9" name="48 Metin kutusu"/>
          <p:cNvSpPr txBox="1"/>
          <p:nvPr/>
        </p:nvSpPr>
        <p:spPr>
          <a:xfrm>
            <a:off x="4071934" y="157161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50" name="49 Metin kutusu"/>
          <p:cNvSpPr txBox="1"/>
          <p:nvPr/>
        </p:nvSpPr>
        <p:spPr>
          <a:xfrm>
            <a:off x="4357686" y="421481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7</a:t>
            </a:r>
            <a:endParaRPr lang="tr-TR" dirty="0"/>
          </a:p>
        </p:txBody>
      </p:sp>
      <p:sp>
        <p:nvSpPr>
          <p:cNvPr id="51" name="50 Metin kutusu"/>
          <p:cNvSpPr txBox="1"/>
          <p:nvPr/>
        </p:nvSpPr>
        <p:spPr>
          <a:xfrm>
            <a:off x="6572264" y="192880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52" name="51 Metin kutusu"/>
          <p:cNvSpPr txBox="1"/>
          <p:nvPr/>
        </p:nvSpPr>
        <p:spPr>
          <a:xfrm>
            <a:off x="5500694" y="25717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53" name="52 Metin kutusu"/>
          <p:cNvSpPr txBox="1"/>
          <p:nvPr/>
        </p:nvSpPr>
        <p:spPr>
          <a:xfrm>
            <a:off x="5786446" y="39290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54" name="53 Metin kutusu"/>
          <p:cNvSpPr txBox="1"/>
          <p:nvPr/>
        </p:nvSpPr>
        <p:spPr>
          <a:xfrm>
            <a:off x="6786578" y="378619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5</a:t>
            </a:r>
            <a:endParaRPr lang="tr-TR" dirty="0"/>
          </a:p>
        </p:txBody>
      </p:sp>
      <p:sp>
        <p:nvSpPr>
          <p:cNvPr id="55" name="54 Metin kutusu"/>
          <p:cNvSpPr txBox="1"/>
          <p:nvPr/>
        </p:nvSpPr>
        <p:spPr>
          <a:xfrm>
            <a:off x="7643834" y="1857364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h(3)=3</a:t>
            </a:r>
            <a:endParaRPr lang="tr-TR" dirty="0"/>
          </a:p>
        </p:txBody>
      </p:sp>
      <p:sp>
        <p:nvSpPr>
          <p:cNvPr id="56" name="55 Metin kutusu"/>
          <p:cNvSpPr txBox="1"/>
          <p:nvPr/>
        </p:nvSpPr>
        <p:spPr>
          <a:xfrm>
            <a:off x="5072066" y="3214686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h(4)=4</a:t>
            </a:r>
            <a:endParaRPr lang="tr-TR" dirty="0"/>
          </a:p>
        </p:txBody>
      </p:sp>
      <p:sp>
        <p:nvSpPr>
          <p:cNvPr id="57" name="56 Metin kutusu"/>
          <p:cNvSpPr txBox="1"/>
          <p:nvPr/>
        </p:nvSpPr>
        <p:spPr>
          <a:xfrm>
            <a:off x="6215074" y="4929198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h(5)=0</a:t>
            </a:r>
            <a:endParaRPr lang="tr-TR" dirty="0"/>
          </a:p>
        </p:txBody>
      </p:sp>
      <p:sp>
        <p:nvSpPr>
          <p:cNvPr id="58" name="57 Metin kutusu"/>
          <p:cNvSpPr txBox="1"/>
          <p:nvPr/>
        </p:nvSpPr>
        <p:spPr>
          <a:xfrm>
            <a:off x="2643174" y="3571876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h(2)=2</a:t>
            </a:r>
            <a:endParaRPr lang="tr-TR" dirty="0"/>
          </a:p>
        </p:txBody>
      </p:sp>
      <p:sp>
        <p:nvSpPr>
          <p:cNvPr id="59" name="58 Metin kutusu"/>
          <p:cNvSpPr txBox="1"/>
          <p:nvPr/>
        </p:nvSpPr>
        <p:spPr>
          <a:xfrm>
            <a:off x="2857488" y="1142984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h(0)=3</a:t>
            </a:r>
            <a:endParaRPr lang="tr-TR" dirty="0"/>
          </a:p>
        </p:txBody>
      </p:sp>
      <p:sp>
        <p:nvSpPr>
          <p:cNvPr id="60" name="59 Metin kutusu"/>
          <p:cNvSpPr txBox="1"/>
          <p:nvPr/>
        </p:nvSpPr>
        <p:spPr>
          <a:xfrm>
            <a:off x="5072066" y="1500174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h(1)=1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Branch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Bound</a:t>
            </a:r>
            <a:r>
              <a:rPr lang="tr-TR" dirty="0" smtClean="0"/>
              <a:t> Arama</a:t>
            </a:r>
            <a:endParaRPr lang="tr-TR" dirty="0"/>
          </a:p>
        </p:txBody>
      </p:sp>
      <p:sp>
        <p:nvSpPr>
          <p:cNvPr id="19" name="18 Oval"/>
          <p:cNvSpPr/>
          <p:nvPr/>
        </p:nvSpPr>
        <p:spPr>
          <a:xfrm>
            <a:off x="2928926" y="1500174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0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0" name="19 Oval"/>
          <p:cNvSpPr/>
          <p:nvPr/>
        </p:nvSpPr>
        <p:spPr>
          <a:xfrm>
            <a:off x="5857884" y="3000372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4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1" name="20 Oval"/>
          <p:cNvSpPr/>
          <p:nvPr/>
        </p:nvSpPr>
        <p:spPr>
          <a:xfrm>
            <a:off x="5072066" y="1785926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1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2" name="21 Oval"/>
          <p:cNvSpPr/>
          <p:nvPr/>
        </p:nvSpPr>
        <p:spPr>
          <a:xfrm>
            <a:off x="7715272" y="2143116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3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4" name="23 Oval"/>
          <p:cNvSpPr/>
          <p:nvPr/>
        </p:nvSpPr>
        <p:spPr>
          <a:xfrm>
            <a:off x="5643570" y="4714884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5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5" name="24 Oval"/>
          <p:cNvSpPr/>
          <p:nvPr/>
        </p:nvSpPr>
        <p:spPr>
          <a:xfrm>
            <a:off x="3500430" y="3429000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2</a:t>
            </a:r>
            <a:endParaRPr lang="tr-TR" dirty="0">
              <a:solidFill>
                <a:schemeClr val="tx1"/>
              </a:solidFill>
            </a:endParaRPr>
          </a:p>
        </p:txBody>
      </p:sp>
      <p:cxnSp>
        <p:nvCxnSpPr>
          <p:cNvPr id="27" name="26 Düz Ok Bağlayıcısı"/>
          <p:cNvCxnSpPr>
            <a:stCxn id="19" idx="4"/>
            <a:endCxn id="25" idx="1"/>
          </p:cNvCxnSpPr>
          <p:nvPr/>
        </p:nvCxnSpPr>
        <p:spPr>
          <a:xfrm rot="16200000" flipH="1">
            <a:off x="2732472" y="2661041"/>
            <a:ext cx="1380041" cy="3441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Düz Ok Bağlayıcısı"/>
          <p:cNvCxnSpPr>
            <a:stCxn id="19" idx="6"/>
            <a:endCxn id="21" idx="2"/>
          </p:cNvCxnSpPr>
          <p:nvPr/>
        </p:nvCxnSpPr>
        <p:spPr>
          <a:xfrm>
            <a:off x="3571868" y="1821645"/>
            <a:ext cx="150019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Düz Ok Bağlayıcısı"/>
          <p:cNvCxnSpPr>
            <a:stCxn id="25" idx="5"/>
            <a:endCxn id="24" idx="1"/>
          </p:cNvCxnSpPr>
          <p:nvPr/>
        </p:nvCxnSpPr>
        <p:spPr>
          <a:xfrm rot="16200000" flipH="1">
            <a:off x="4477843" y="3549157"/>
            <a:ext cx="831256" cy="1688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Düz Ok Bağlayıcısı"/>
          <p:cNvCxnSpPr>
            <a:stCxn id="21" idx="6"/>
            <a:endCxn id="22" idx="2"/>
          </p:cNvCxnSpPr>
          <p:nvPr/>
        </p:nvCxnSpPr>
        <p:spPr>
          <a:xfrm>
            <a:off x="5715008" y="2107397"/>
            <a:ext cx="200026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Düz Ok Bağlayıcısı"/>
          <p:cNvCxnSpPr>
            <a:stCxn id="21" idx="5"/>
            <a:endCxn id="20" idx="1"/>
          </p:cNvCxnSpPr>
          <p:nvPr/>
        </p:nvCxnSpPr>
        <p:spPr>
          <a:xfrm rot="16200000" flipH="1">
            <a:off x="5406537" y="2549025"/>
            <a:ext cx="759818" cy="331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Düz Ok Bağlayıcısı"/>
          <p:cNvCxnSpPr>
            <a:stCxn id="20" idx="4"/>
            <a:endCxn id="24" idx="0"/>
          </p:cNvCxnSpPr>
          <p:nvPr/>
        </p:nvCxnSpPr>
        <p:spPr>
          <a:xfrm rot="5400000">
            <a:off x="5536413" y="4071942"/>
            <a:ext cx="107157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Düz Ok Bağlayıcısı"/>
          <p:cNvCxnSpPr>
            <a:stCxn id="22" idx="3"/>
            <a:endCxn id="24" idx="7"/>
          </p:cNvCxnSpPr>
          <p:nvPr/>
        </p:nvCxnSpPr>
        <p:spPr>
          <a:xfrm rot="5400000">
            <a:off x="5942322" y="2941934"/>
            <a:ext cx="2117140" cy="1617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Metin kutusu"/>
          <p:cNvSpPr txBox="1"/>
          <p:nvPr/>
        </p:nvSpPr>
        <p:spPr>
          <a:xfrm>
            <a:off x="3071802" y="250030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9" name="48 Metin kutusu"/>
          <p:cNvSpPr txBox="1"/>
          <p:nvPr/>
        </p:nvSpPr>
        <p:spPr>
          <a:xfrm>
            <a:off x="4071934" y="157161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50" name="49 Metin kutusu"/>
          <p:cNvSpPr txBox="1"/>
          <p:nvPr/>
        </p:nvSpPr>
        <p:spPr>
          <a:xfrm>
            <a:off x="4357686" y="421481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7</a:t>
            </a:r>
            <a:endParaRPr lang="tr-TR" dirty="0"/>
          </a:p>
        </p:txBody>
      </p:sp>
      <p:sp>
        <p:nvSpPr>
          <p:cNvPr id="51" name="50 Metin kutusu"/>
          <p:cNvSpPr txBox="1"/>
          <p:nvPr/>
        </p:nvSpPr>
        <p:spPr>
          <a:xfrm>
            <a:off x="6572264" y="192880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52" name="51 Metin kutusu"/>
          <p:cNvSpPr txBox="1"/>
          <p:nvPr/>
        </p:nvSpPr>
        <p:spPr>
          <a:xfrm>
            <a:off x="5500694" y="25717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53" name="52 Metin kutusu"/>
          <p:cNvSpPr txBox="1"/>
          <p:nvPr/>
        </p:nvSpPr>
        <p:spPr>
          <a:xfrm>
            <a:off x="5786446" y="39290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54" name="53 Metin kutusu"/>
          <p:cNvSpPr txBox="1"/>
          <p:nvPr/>
        </p:nvSpPr>
        <p:spPr>
          <a:xfrm>
            <a:off x="6786578" y="378619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5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Branch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Bound</a:t>
            </a:r>
            <a:r>
              <a:rPr lang="tr-TR" dirty="0" smtClean="0"/>
              <a:t> Arama</a:t>
            </a:r>
            <a:endParaRPr lang="tr-TR" dirty="0"/>
          </a:p>
        </p:txBody>
      </p:sp>
      <p:sp>
        <p:nvSpPr>
          <p:cNvPr id="19" name="18 Oval"/>
          <p:cNvSpPr/>
          <p:nvPr/>
        </p:nvSpPr>
        <p:spPr>
          <a:xfrm>
            <a:off x="2928926" y="1500174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0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0" name="19 Oval"/>
          <p:cNvSpPr/>
          <p:nvPr/>
        </p:nvSpPr>
        <p:spPr>
          <a:xfrm>
            <a:off x="5857884" y="3000372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4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1" name="20 Oval"/>
          <p:cNvSpPr/>
          <p:nvPr/>
        </p:nvSpPr>
        <p:spPr>
          <a:xfrm>
            <a:off x="5072066" y="1785926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1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2" name="21 Oval"/>
          <p:cNvSpPr/>
          <p:nvPr/>
        </p:nvSpPr>
        <p:spPr>
          <a:xfrm>
            <a:off x="7715272" y="2143116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3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4" name="23 Oval"/>
          <p:cNvSpPr/>
          <p:nvPr/>
        </p:nvSpPr>
        <p:spPr>
          <a:xfrm>
            <a:off x="5643570" y="4714884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5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5" name="24 Oval"/>
          <p:cNvSpPr/>
          <p:nvPr/>
        </p:nvSpPr>
        <p:spPr>
          <a:xfrm>
            <a:off x="3500430" y="3429000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2</a:t>
            </a:r>
            <a:endParaRPr lang="tr-TR" dirty="0">
              <a:solidFill>
                <a:schemeClr val="tx1"/>
              </a:solidFill>
            </a:endParaRPr>
          </a:p>
        </p:txBody>
      </p:sp>
      <p:cxnSp>
        <p:nvCxnSpPr>
          <p:cNvPr id="27" name="26 Düz Ok Bağlayıcısı"/>
          <p:cNvCxnSpPr>
            <a:stCxn id="19" idx="4"/>
            <a:endCxn id="25" idx="1"/>
          </p:cNvCxnSpPr>
          <p:nvPr/>
        </p:nvCxnSpPr>
        <p:spPr>
          <a:xfrm rot="16200000" flipH="1">
            <a:off x="2732472" y="2661041"/>
            <a:ext cx="1380041" cy="3441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Düz Ok Bağlayıcısı"/>
          <p:cNvCxnSpPr>
            <a:stCxn id="19" idx="6"/>
            <a:endCxn id="21" idx="2"/>
          </p:cNvCxnSpPr>
          <p:nvPr/>
        </p:nvCxnSpPr>
        <p:spPr>
          <a:xfrm>
            <a:off x="3571868" y="1821645"/>
            <a:ext cx="1500198" cy="2857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Düz Ok Bağlayıcısı"/>
          <p:cNvCxnSpPr>
            <a:stCxn id="25" idx="5"/>
            <a:endCxn id="24" idx="1"/>
          </p:cNvCxnSpPr>
          <p:nvPr/>
        </p:nvCxnSpPr>
        <p:spPr>
          <a:xfrm rot="16200000" flipH="1">
            <a:off x="4477843" y="3549157"/>
            <a:ext cx="831256" cy="1688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Düz Ok Bağlayıcısı"/>
          <p:cNvCxnSpPr>
            <a:stCxn id="21" idx="6"/>
            <a:endCxn id="22" idx="2"/>
          </p:cNvCxnSpPr>
          <p:nvPr/>
        </p:nvCxnSpPr>
        <p:spPr>
          <a:xfrm>
            <a:off x="5715008" y="2107397"/>
            <a:ext cx="200026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Düz Ok Bağlayıcısı"/>
          <p:cNvCxnSpPr>
            <a:stCxn id="21" idx="5"/>
            <a:endCxn id="20" idx="1"/>
          </p:cNvCxnSpPr>
          <p:nvPr/>
        </p:nvCxnSpPr>
        <p:spPr>
          <a:xfrm rot="16200000" flipH="1">
            <a:off x="5406537" y="2549025"/>
            <a:ext cx="759818" cy="331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Düz Ok Bağlayıcısı"/>
          <p:cNvCxnSpPr>
            <a:stCxn id="20" idx="4"/>
            <a:endCxn id="24" idx="0"/>
          </p:cNvCxnSpPr>
          <p:nvPr/>
        </p:nvCxnSpPr>
        <p:spPr>
          <a:xfrm rot="5400000">
            <a:off x="5536413" y="4071942"/>
            <a:ext cx="107157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Düz Ok Bağlayıcısı"/>
          <p:cNvCxnSpPr>
            <a:stCxn id="22" idx="3"/>
            <a:endCxn id="24" idx="7"/>
          </p:cNvCxnSpPr>
          <p:nvPr/>
        </p:nvCxnSpPr>
        <p:spPr>
          <a:xfrm rot="5400000">
            <a:off x="5942322" y="2941934"/>
            <a:ext cx="2117140" cy="1617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Metin kutusu"/>
          <p:cNvSpPr txBox="1"/>
          <p:nvPr/>
        </p:nvSpPr>
        <p:spPr>
          <a:xfrm>
            <a:off x="3071802" y="250030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9" name="48 Metin kutusu"/>
          <p:cNvSpPr txBox="1"/>
          <p:nvPr/>
        </p:nvSpPr>
        <p:spPr>
          <a:xfrm>
            <a:off x="4071934" y="157161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50" name="49 Metin kutusu"/>
          <p:cNvSpPr txBox="1"/>
          <p:nvPr/>
        </p:nvSpPr>
        <p:spPr>
          <a:xfrm>
            <a:off x="4357686" y="421481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7</a:t>
            </a:r>
            <a:endParaRPr lang="tr-TR" dirty="0"/>
          </a:p>
        </p:txBody>
      </p:sp>
      <p:sp>
        <p:nvSpPr>
          <p:cNvPr id="51" name="50 Metin kutusu"/>
          <p:cNvSpPr txBox="1"/>
          <p:nvPr/>
        </p:nvSpPr>
        <p:spPr>
          <a:xfrm>
            <a:off x="6572264" y="192880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52" name="51 Metin kutusu"/>
          <p:cNvSpPr txBox="1"/>
          <p:nvPr/>
        </p:nvSpPr>
        <p:spPr>
          <a:xfrm>
            <a:off x="5500694" y="25717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53" name="52 Metin kutusu"/>
          <p:cNvSpPr txBox="1"/>
          <p:nvPr/>
        </p:nvSpPr>
        <p:spPr>
          <a:xfrm>
            <a:off x="5786446" y="39290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54" name="53 Metin kutusu"/>
          <p:cNvSpPr txBox="1"/>
          <p:nvPr/>
        </p:nvSpPr>
        <p:spPr>
          <a:xfrm>
            <a:off x="6786578" y="378619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5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Branch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Bound</a:t>
            </a:r>
            <a:r>
              <a:rPr lang="tr-TR" dirty="0" smtClean="0"/>
              <a:t> Arama</a:t>
            </a:r>
            <a:endParaRPr lang="tr-TR" dirty="0"/>
          </a:p>
        </p:txBody>
      </p:sp>
      <p:sp>
        <p:nvSpPr>
          <p:cNvPr id="19" name="18 Oval"/>
          <p:cNvSpPr/>
          <p:nvPr/>
        </p:nvSpPr>
        <p:spPr>
          <a:xfrm>
            <a:off x="2928926" y="1500174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0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0" name="19 Oval"/>
          <p:cNvSpPr/>
          <p:nvPr/>
        </p:nvSpPr>
        <p:spPr>
          <a:xfrm>
            <a:off x="5857884" y="3000372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4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1" name="20 Oval"/>
          <p:cNvSpPr/>
          <p:nvPr/>
        </p:nvSpPr>
        <p:spPr>
          <a:xfrm>
            <a:off x="5072066" y="1785926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1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2" name="21 Oval"/>
          <p:cNvSpPr/>
          <p:nvPr/>
        </p:nvSpPr>
        <p:spPr>
          <a:xfrm>
            <a:off x="7715272" y="2143116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3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4" name="23 Oval"/>
          <p:cNvSpPr/>
          <p:nvPr/>
        </p:nvSpPr>
        <p:spPr>
          <a:xfrm>
            <a:off x="5643570" y="4714884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5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5" name="24 Oval"/>
          <p:cNvSpPr/>
          <p:nvPr/>
        </p:nvSpPr>
        <p:spPr>
          <a:xfrm>
            <a:off x="3500430" y="3429000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2</a:t>
            </a:r>
            <a:endParaRPr lang="tr-TR" dirty="0">
              <a:solidFill>
                <a:schemeClr val="tx1"/>
              </a:solidFill>
            </a:endParaRPr>
          </a:p>
        </p:txBody>
      </p:sp>
      <p:cxnSp>
        <p:nvCxnSpPr>
          <p:cNvPr id="27" name="26 Düz Ok Bağlayıcısı"/>
          <p:cNvCxnSpPr>
            <a:stCxn id="19" idx="4"/>
            <a:endCxn id="25" idx="1"/>
          </p:cNvCxnSpPr>
          <p:nvPr/>
        </p:nvCxnSpPr>
        <p:spPr>
          <a:xfrm rot="16200000" flipH="1">
            <a:off x="2732472" y="2661041"/>
            <a:ext cx="1380041" cy="3441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Düz Ok Bağlayıcısı"/>
          <p:cNvCxnSpPr>
            <a:stCxn id="19" idx="6"/>
            <a:endCxn id="21" idx="2"/>
          </p:cNvCxnSpPr>
          <p:nvPr/>
        </p:nvCxnSpPr>
        <p:spPr>
          <a:xfrm>
            <a:off x="3571868" y="1821645"/>
            <a:ext cx="1500198" cy="2857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Düz Ok Bağlayıcısı"/>
          <p:cNvCxnSpPr>
            <a:stCxn id="25" idx="5"/>
            <a:endCxn id="24" idx="1"/>
          </p:cNvCxnSpPr>
          <p:nvPr/>
        </p:nvCxnSpPr>
        <p:spPr>
          <a:xfrm rot="16200000" flipH="1">
            <a:off x="4477843" y="3549157"/>
            <a:ext cx="831256" cy="1688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Düz Ok Bağlayıcısı"/>
          <p:cNvCxnSpPr>
            <a:stCxn id="21" idx="6"/>
            <a:endCxn id="22" idx="2"/>
          </p:cNvCxnSpPr>
          <p:nvPr/>
        </p:nvCxnSpPr>
        <p:spPr>
          <a:xfrm>
            <a:off x="5715008" y="2107397"/>
            <a:ext cx="200026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Düz Ok Bağlayıcısı"/>
          <p:cNvCxnSpPr>
            <a:stCxn id="21" idx="5"/>
            <a:endCxn id="20" idx="1"/>
          </p:cNvCxnSpPr>
          <p:nvPr/>
        </p:nvCxnSpPr>
        <p:spPr>
          <a:xfrm rot="16200000" flipH="1">
            <a:off x="5406537" y="2549025"/>
            <a:ext cx="759818" cy="3311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Düz Ok Bağlayıcısı"/>
          <p:cNvCxnSpPr>
            <a:stCxn id="20" idx="4"/>
            <a:endCxn id="24" idx="0"/>
          </p:cNvCxnSpPr>
          <p:nvPr/>
        </p:nvCxnSpPr>
        <p:spPr>
          <a:xfrm rot="5400000">
            <a:off x="5536413" y="4071942"/>
            <a:ext cx="107157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Düz Ok Bağlayıcısı"/>
          <p:cNvCxnSpPr>
            <a:stCxn id="22" idx="3"/>
            <a:endCxn id="24" idx="7"/>
          </p:cNvCxnSpPr>
          <p:nvPr/>
        </p:nvCxnSpPr>
        <p:spPr>
          <a:xfrm rot="5400000">
            <a:off x="5942322" y="2941934"/>
            <a:ext cx="2117140" cy="1617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Metin kutusu"/>
          <p:cNvSpPr txBox="1"/>
          <p:nvPr/>
        </p:nvSpPr>
        <p:spPr>
          <a:xfrm>
            <a:off x="3071802" y="250030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9" name="48 Metin kutusu"/>
          <p:cNvSpPr txBox="1"/>
          <p:nvPr/>
        </p:nvSpPr>
        <p:spPr>
          <a:xfrm>
            <a:off x="4071934" y="157161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50" name="49 Metin kutusu"/>
          <p:cNvSpPr txBox="1"/>
          <p:nvPr/>
        </p:nvSpPr>
        <p:spPr>
          <a:xfrm>
            <a:off x="4357686" y="421481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7</a:t>
            </a:r>
            <a:endParaRPr lang="tr-TR" dirty="0"/>
          </a:p>
        </p:txBody>
      </p:sp>
      <p:sp>
        <p:nvSpPr>
          <p:cNvPr id="51" name="50 Metin kutusu"/>
          <p:cNvSpPr txBox="1"/>
          <p:nvPr/>
        </p:nvSpPr>
        <p:spPr>
          <a:xfrm>
            <a:off x="6572264" y="192880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52" name="51 Metin kutusu"/>
          <p:cNvSpPr txBox="1"/>
          <p:nvPr/>
        </p:nvSpPr>
        <p:spPr>
          <a:xfrm>
            <a:off x="5500694" y="25717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53" name="52 Metin kutusu"/>
          <p:cNvSpPr txBox="1"/>
          <p:nvPr/>
        </p:nvSpPr>
        <p:spPr>
          <a:xfrm>
            <a:off x="5786446" y="39290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54" name="53 Metin kutusu"/>
          <p:cNvSpPr txBox="1"/>
          <p:nvPr/>
        </p:nvSpPr>
        <p:spPr>
          <a:xfrm>
            <a:off x="6786578" y="378619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5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Branch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Bound</a:t>
            </a:r>
            <a:r>
              <a:rPr lang="tr-TR" dirty="0" smtClean="0"/>
              <a:t> Arama</a:t>
            </a:r>
            <a:endParaRPr lang="tr-TR" dirty="0"/>
          </a:p>
        </p:txBody>
      </p:sp>
      <p:sp>
        <p:nvSpPr>
          <p:cNvPr id="19" name="18 Oval"/>
          <p:cNvSpPr/>
          <p:nvPr/>
        </p:nvSpPr>
        <p:spPr>
          <a:xfrm>
            <a:off x="2928926" y="1500174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0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0" name="19 Oval"/>
          <p:cNvSpPr/>
          <p:nvPr/>
        </p:nvSpPr>
        <p:spPr>
          <a:xfrm>
            <a:off x="5857884" y="3000372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4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1" name="20 Oval"/>
          <p:cNvSpPr/>
          <p:nvPr/>
        </p:nvSpPr>
        <p:spPr>
          <a:xfrm>
            <a:off x="5072066" y="1785926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1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2" name="21 Oval"/>
          <p:cNvSpPr/>
          <p:nvPr/>
        </p:nvSpPr>
        <p:spPr>
          <a:xfrm>
            <a:off x="7715272" y="2143116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3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4" name="23 Oval"/>
          <p:cNvSpPr/>
          <p:nvPr/>
        </p:nvSpPr>
        <p:spPr>
          <a:xfrm>
            <a:off x="5643570" y="4714884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5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5" name="24 Oval"/>
          <p:cNvSpPr/>
          <p:nvPr/>
        </p:nvSpPr>
        <p:spPr>
          <a:xfrm>
            <a:off x="3500430" y="3429000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2</a:t>
            </a:r>
            <a:endParaRPr lang="tr-TR" dirty="0">
              <a:solidFill>
                <a:schemeClr val="tx1"/>
              </a:solidFill>
            </a:endParaRPr>
          </a:p>
        </p:txBody>
      </p:sp>
      <p:cxnSp>
        <p:nvCxnSpPr>
          <p:cNvPr id="27" name="26 Düz Ok Bağlayıcısı"/>
          <p:cNvCxnSpPr>
            <a:stCxn id="19" idx="4"/>
            <a:endCxn id="25" idx="1"/>
          </p:cNvCxnSpPr>
          <p:nvPr/>
        </p:nvCxnSpPr>
        <p:spPr>
          <a:xfrm rot="16200000" flipH="1">
            <a:off x="2732472" y="2661041"/>
            <a:ext cx="1380041" cy="3441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Düz Ok Bağlayıcısı"/>
          <p:cNvCxnSpPr>
            <a:stCxn id="19" idx="6"/>
            <a:endCxn id="21" idx="2"/>
          </p:cNvCxnSpPr>
          <p:nvPr/>
        </p:nvCxnSpPr>
        <p:spPr>
          <a:xfrm>
            <a:off x="3571868" y="1821645"/>
            <a:ext cx="1500198" cy="2857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Düz Ok Bağlayıcısı"/>
          <p:cNvCxnSpPr>
            <a:stCxn id="25" idx="5"/>
            <a:endCxn id="24" idx="1"/>
          </p:cNvCxnSpPr>
          <p:nvPr/>
        </p:nvCxnSpPr>
        <p:spPr>
          <a:xfrm rot="16200000" flipH="1">
            <a:off x="4477843" y="3549157"/>
            <a:ext cx="831256" cy="1688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Düz Ok Bağlayıcısı"/>
          <p:cNvCxnSpPr>
            <a:stCxn id="21" idx="6"/>
            <a:endCxn id="22" idx="2"/>
          </p:cNvCxnSpPr>
          <p:nvPr/>
        </p:nvCxnSpPr>
        <p:spPr>
          <a:xfrm>
            <a:off x="5715008" y="2107397"/>
            <a:ext cx="2000264" cy="3571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Düz Ok Bağlayıcısı"/>
          <p:cNvCxnSpPr>
            <a:stCxn id="21" idx="5"/>
            <a:endCxn id="20" idx="1"/>
          </p:cNvCxnSpPr>
          <p:nvPr/>
        </p:nvCxnSpPr>
        <p:spPr>
          <a:xfrm rot="16200000" flipH="1">
            <a:off x="5406537" y="2549025"/>
            <a:ext cx="759818" cy="3311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Düz Ok Bağlayıcısı"/>
          <p:cNvCxnSpPr>
            <a:stCxn id="20" idx="4"/>
            <a:endCxn id="24" idx="0"/>
          </p:cNvCxnSpPr>
          <p:nvPr/>
        </p:nvCxnSpPr>
        <p:spPr>
          <a:xfrm rot="5400000">
            <a:off x="5536413" y="4071942"/>
            <a:ext cx="107157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Düz Ok Bağlayıcısı"/>
          <p:cNvCxnSpPr>
            <a:stCxn id="22" idx="3"/>
            <a:endCxn id="24" idx="7"/>
          </p:cNvCxnSpPr>
          <p:nvPr/>
        </p:nvCxnSpPr>
        <p:spPr>
          <a:xfrm rot="5400000">
            <a:off x="5942322" y="2941934"/>
            <a:ext cx="2117140" cy="1617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Metin kutusu"/>
          <p:cNvSpPr txBox="1"/>
          <p:nvPr/>
        </p:nvSpPr>
        <p:spPr>
          <a:xfrm>
            <a:off x="3071802" y="250030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9" name="48 Metin kutusu"/>
          <p:cNvSpPr txBox="1"/>
          <p:nvPr/>
        </p:nvSpPr>
        <p:spPr>
          <a:xfrm>
            <a:off x="4071934" y="157161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50" name="49 Metin kutusu"/>
          <p:cNvSpPr txBox="1"/>
          <p:nvPr/>
        </p:nvSpPr>
        <p:spPr>
          <a:xfrm>
            <a:off x="4357686" y="421481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7</a:t>
            </a:r>
            <a:endParaRPr lang="tr-TR" dirty="0"/>
          </a:p>
        </p:txBody>
      </p:sp>
      <p:sp>
        <p:nvSpPr>
          <p:cNvPr id="51" name="50 Metin kutusu"/>
          <p:cNvSpPr txBox="1"/>
          <p:nvPr/>
        </p:nvSpPr>
        <p:spPr>
          <a:xfrm>
            <a:off x="6572264" y="192880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52" name="51 Metin kutusu"/>
          <p:cNvSpPr txBox="1"/>
          <p:nvPr/>
        </p:nvSpPr>
        <p:spPr>
          <a:xfrm>
            <a:off x="5500694" y="25717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53" name="52 Metin kutusu"/>
          <p:cNvSpPr txBox="1"/>
          <p:nvPr/>
        </p:nvSpPr>
        <p:spPr>
          <a:xfrm>
            <a:off x="5786446" y="39290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54" name="53 Metin kutusu"/>
          <p:cNvSpPr txBox="1"/>
          <p:nvPr/>
        </p:nvSpPr>
        <p:spPr>
          <a:xfrm>
            <a:off x="6786578" y="378619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5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Branch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Bound</a:t>
            </a:r>
            <a:r>
              <a:rPr lang="tr-TR" dirty="0" smtClean="0"/>
              <a:t> Arama</a:t>
            </a:r>
            <a:endParaRPr lang="tr-TR" dirty="0"/>
          </a:p>
        </p:txBody>
      </p:sp>
      <p:sp>
        <p:nvSpPr>
          <p:cNvPr id="19" name="18 Oval"/>
          <p:cNvSpPr/>
          <p:nvPr/>
        </p:nvSpPr>
        <p:spPr>
          <a:xfrm>
            <a:off x="2928926" y="1500174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0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0" name="19 Oval"/>
          <p:cNvSpPr/>
          <p:nvPr/>
        </p:nvSpPr>
        <p:spPr>
          <a:xfrm>
            <a:off x="5857884" y="3000372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4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1" name="20 Oval"/>
          <p:cNvSpPr/>
          <p:nvPr/>
        </p:nvSpPr>
        <p:spPr>
          <a:xfrm>
            <a:off x="5072066" y="1785926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1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2" name="21 Oval"/>
          <p:cNvSpPr/>
          <p:nvPr/>
        </p:nvSpPr>
        <p:spPr>
          <a:xfrm>
            <a:off x="7715272" y="2143116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3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4" name="23 Oval"/>
          <p:cNvSpPr/>
          <p:nvPr/>
        </p:nvSpPr>
        <p:spPr>
          <a:xfrm>
            <a:off x="5643570" y="4714884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5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5" name="24 Oval"/>
          <p:cNvSpPr/>
          <p:nvPr/>
        </p:nvSpPr>
        <p:spPr>
          <a:xfrm>
            <a:off x="3500430" y="3429000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2</a:t>
            </a:r>
            <a:endParaRPr lang="tr-TR" dirty="0">
              <a:solidFill>
                <a:schemeClr val="tx1"/>
              </a:solidFill>
            </a:endParaRPr>
          </a:p>
        </p:txBody>
      </p:sp>
      <p:cxnSp>
        <p:nvCxnSpPr>
          <p:cNvPr id="27" name="26 Düz Ok Bağlayıcısı"/>
          <p:cNvCxnSpPr>
            <a:stCxn id="19" idx="4"/>
            <a:endCxn id="25" idx="1"/>
          </p:cNvCxnSpPr>
          <p:nvPr/>
        </p:nvCxnSpPr>
        <p:spPr>
          <a:xfrm rot="16200000" flipH="1">
            <a:off x="2732472" y="2661041"/>
            <a:ext cx="1380041" cy="3441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Düz Ok Bağlayıcısı"/>
          <p:cNvCxnSpPr>
            <a:stCxn id="19" idx="6"/>
            <a:endCxn id="21" idx="2"/>
          </p:cNvCxnSpPr>
          <p:nvPr/>
        </p:nvCxnSpPr>
        <p:spPr>
          <a:xfrm>
            <a:off x="3571868" y="1821645"/>
            <a:ext cx="1500198" cy="2857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Düz Ok Bağlayıcısı"/>
          <p:cNvCxnSpPr>
            <a:stCxn id="25" idx="5"/>
            <a:endCxn id="24" idx="1"/>
          </p:cNvCxnSpPr>
          <p:nvPr/>
        </p:nvCxnSpPr>
        <p:spPr>
          <a:xfrm rot="16200000" flipH="1">
            <a:off x="4477843" y="3549157"/>
            <a:ext cx="831256" cy="1688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Düz Ok Bağlayıcısı"/>
          <p:cNvCxnSpPr>
            <a:stCxn id="21" idx="6"/>
            <a:endCxn id="22" idx="2"/>
          </p:cNvCxnSpPr>
          <p:nvPr/>
        </p:nvCxnSpPr>
        <p:spPr>
          <a:xfrm>
            <a:off x="5715008" y="2107397"/>
            <a:ext cx="2000264" cy="3571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Düz Ok Bağlayıcısı"/>
          <p:cNvCxnSpPr>
            <a:stCxn id="21" idx="5"/>
            <a:endCxn id="20" idx="1"/>
          </p:cNvCxnSpPr>
          <p:nvPr/>
        </p:nvCxnSpPr>
        <p:spPr>
          <a:xfrm rot="16200000" flipH="1">
            <a:off x="5406537" y="2549025"/>
            <a:ext cx="759818" cy="3311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Düz Ok Bağlayıcısı"/>
          <p:cNvCxnSpPr>
            <a:stCxn id="20" idx="4"/>
            <a:endCxn id="24" idx="0"/>
          </p:cNvCxnSpPr>
          <p:nvPr/>
        </p:nvCxnSpPr>
        <p:spPr>
          <a:xfrm rot="5400000">
            <a:off x="5536413" y="4071942"/>
            <a:ext cx="1071570" cy="2143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Düz Ok Bağlayıcısı"/>
          <p:cNvCxnSpPr>
            <a:stCxn id="22" idx="3"/>
            <a:endCxn id="24" idx="7"/>
          </p:cNvCxnSpPr>
          <p:nvPr/>
        </p:nvCxnSpPr>
        <p:spPr>
          <a:xfrm rot="5400000">
            <a:off x="5942322" y="2941934"/>
            <a:ext cx="2117140" cy="1617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Metin kutusu"/>
          <p:cNvSpPr txBox="1"/>
          <p:nvPr/>
        </p:nvSpPr>
        <p:spPr>
          <a:xfrm>
            <a:off x="3071802" y="250030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9" name="48 Metin kutusu"/>
          <p:cNvSpPr txBox="1"/>
          <p:nvPr/>
        </p:nvSpPr>
        <p:spPr>
          <a:xfrm>
            <a:off x="4071934" y="157161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50" name="49 Metin kutusu"/>
          <p:cNvSpPr txBox="1"/>
          <p:nvPr/>
        </p:nvSpPr>
        <p:spPr>
          <a:xfrm>
            <a:off x="4357686" y="421481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7</a:t>
            </a:r>
            <a:endParaRPr lang="tr-TR" dirty="0"/>
          </a:p>
        </p:txBody>
      </p:sp>
      <p:sp>
        <p:nvSpPr>
          <p:cNvPr id="51" name="50 Metin kutusu"/>
          <p:cNvSpPr txBox="1"/>
          <p:nvPr/>
        </p:nvSpPr>
        <p:spPr>
          <a:xfrm>
            <a:off x="6572264" y="192880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52" name="51 Metin kutusu"/>
          <p:cNvSpPr txBox="1"/>
          <p:nvPr/>
        </p:nvSpPr>
        <p:spPr>
          <a:xfrm>
            <a:off x="5500694" y="25717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53" name="52 Metin kutusu"/>
          <p:cNvSpPr txBox="1"/>
          <p:nvPr/>
        </p:nvSpPr>
        <p:spPr>
          <a:xfrm>
            <a:off x="5786446" y="39290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54" name="53 Metin kutusu"/>
          <p:cNvSpPr txBox="1"/>
          <p:nvPr/>
        </p:nvSpPr>
        <p:spPr>
          <a:xfrm>
            <a:off x="6786578" y="378619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5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Branch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Bound</a:t>
            </a:r>
            <a:r>
              <a:rPr lang="tr-TR" dirty="0" smtClean="0"/>
              <a:t> Arama</a:t>
            </a:r>
            <a:endParaRPr lang="tr-TR" dirty="0"/>
          </a:p>
        </p:txBody>
      </p:sp>
      <p:sp>
        <p:nvSpPr>
          <p:cNvPr id="19" name="18 Oval"/>
          <p:cNvSpPr/>
          <p:nvPr/>
        </p:nvSpPr>
        <p:spPr>
          <a:xfrm>
            <a:off x="2928926" y="1500174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0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0" name="19 Oval"/>
          <p:cNvSpPr/>
          <p:nvPr/>
        </p:nvSpPr>
        <p:spPr>
          <a:xfrm>
            <a:off x="5857884" y="3000372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4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1" name="20 Oval"/>
          <p:cNvSpPr/>
          <p:nvPr/>
        </p:nvSpPr>
        <p:spPr>
          <a:xfrm>
            <a:off x="5072066" y="1785926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1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2" name="21 Oval"/>
          <p:cNvSpPr/>
          <p:nvPr/>
        </p:nvSpPr>
        <p:spPr>
          <a:xfrm>
            <a:off x="7715272" y="2143116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3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4" name="23 Oval"/>
          <p:cNvSpPr/>
          <p:nvPr/>
        </p:nvSpPr>
        <p:spPr>
          <a:xfrm>
            <a:off x="5643570" y="4714884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5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5" name="24 Oval"/>
          <p:cNvSpPr/>
          <p:nvPr/>
        </p:nvSpPr>
        <p:spPr>
          <a:xfrm>
            <a:off x="3500430" y="3429000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2</a:t>
            </a:r>
            <a:endParaRPr lang="tr-TR" dirty="0">
              <a:solidFill>
                <a:schemeClr val="tx1"/>
              </a:solidFill>
            </a:endParaRPr>
          </a:p>
        </p:txBody>
      </p:sp>
      <p:cxnSp>
        <p:nvCxnSpPr>
          <p:cNvPr id="27" name="26 Düz Ok Bağlayıcısı"/>
          <p:cNvCxnSpPr>
            <a:stCxn id="19" idx="4"/>
            <a:endCxn id="25" idx="1"/>
          </p:cNvCxnSpPr>
          <p:nvPr/>
        </p:nvCxnSpPr>
        <p:spPr>
          <a:xfrm rot="16200000" flipH="1">
            <a:off x="2732472" y="2661041"/>
            <a:ext cx="1380041" cy="3441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Düz Ok Bağlayıcısı"/>
          <p:cNvCxnSpPr>
            <a:stCxn id="19" idx="6"/>
            <a:endCxn id="21" idx="2"/>
          </p:cNvCxnSpPr>
          <p:nvPr/>
        </p:nvCxnSpPr>
        <p:spPr>
          <a:xfrm>
            <a:off x="3571868" y="1821645"/>
            <a:ext cx="1500198" cy="2857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Düz Ok Bağlayıcısı"/>
          <p:cNvCxnSpPr>
            <a:stCxn id="25" idx="5"/>
            <a:endCxn id="24" idx="1"/>
          </p:cNvCxnSpPr>
          <p:nvPr/>
        </p:nvCxnSpPr>
        <p:spPr>
          <a:xfrm rot="16200000" flipH="1">
            <a:off x="4477843" y="3549157"/>
            <a:ext cx="831256" cy="1688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Düz Ok Bağlayıcısı"/>
          <p:cNvCxnSpPr>
            <a:stCxn id="21" idx="6"/>
            <a:endCxn id="22" idx="2"/>
          </p:cNvCxnSpPr>
          <p:nvPr/>
        </p:nvCxnSpPr>
        <p:spPr>
          <a:xfrm>
            <a:off x="5715008" y="2107397"/>
            <a:ext cx="2000264" cy="3571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Düz Ok Bağlayıcısı"/>
          <p:cNvCxnSpPr>
            <a:stCxn id="21" idx="5"/>
            <a:endCxn id="20" idx="1"/>
          </p:cNvCxnSpPr>
          <p:nvPr/>
        </p:nvCxnSpPr>
        <p:spPr>
          <a:xfrm rot="16200000" flipH="1">
            <a:off x="5406537" y="2549025"/>
            <a:ext cx="759818" cy="3311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Düz Ok Bağlayıcısı"/>
          <p:cNvCxnSpPr>
            <a:stCxn id="20" idx="4"/>
            <a:endCxn id="24" idx="0"/>
          </p:cNvCxnSpPr>
          <p:nvPr/>
        </p:nvCxnSpPr>
        <p:spPr>
          <a:xfrm rot="5400000">
            <a:off x="5536413" y="4071942"/>
            <a:ext cx="1071570" cy="2143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Düz Ok Bağlayıcısı"/>
          <p:cNvCxnSpPr>
            <a:stCxn id="22" idx="3"/>
            <a:endCxn id="24" idx="7"/>
          </p:cNvCxnSpPr>
          <p:nvPr/>
        </p:nvCxnSpPr>
        <p:spPr>
          <a:xfrm rot="5400000">
            <a:off x="5942322" y="2941934"/>
            <a:ext cx="2117140" cy="1617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Metin kutusu"/>
          <p:cNvSpPr txBox="1"/>
          <p:nvPr/>
        </p:nvSpPr>
        <p:spPr>
          <a:xfrm>
            <a:off x="3071802" y="250030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9" name="48 Metin kutusu"/>
          <p:cNvSpPr txBox="1"/>
          <p:nvPr/>
        </p:nvSpPr>
        <p:spPr>
          <a:xfrm>
            <a:off x="4071934" y="157161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50" name="49 Metin kutusu"/>
          <p:cNvSpPr txBox="1"/>
          <p:nvPr/>
        </p:nvSpPr>
        <p:spPr>
          <a:xfrm>
            <a:off x="4357686" y="421481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7</a:t>
            </a:r>
            <a:endParaRPr lang="tr-TR" dirty="0"/>
          </a:p>
        </p:txBody>
      </p:sp>
      <p:sp>
        <p:nvSpPr>
          <p:cNvPr id="51" name="50 Metin kutusu"/>
          <p:cNvSpPr txBox="1"/>
          <p:nvPr/>
        </p:nvSpPr>
        <p:spPr>
          <a:xfrm>
            <a:off x="6572264" y="192880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52" name="51 Metin kutusu"/>
          <p:cNvSpPr txBox="1"/>
          <p:nvPr/>
        </p:nvSpPr>
        <p:spPr>
          <a:xfrm>
            <a:off x="5500694" y="25717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53" name="52 Metin kutusu"/>
          <p:cNvSpPr txBox="1"/>
          <p:nvPr/>
        </p:nvSpPr>
        <p:spPr>
          <a:xfrm>
            <a:off x="5786446" y="39290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54" name="53 Metin kutusu"/>
          <p:cNvSpPr txBox="1"/>
          <p:nvPr/>
        </p:nvSpPr>
        <p:spPr>
          <a:xfrm>
            <a:off x="6786578" y="378619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5</a:t>
            </a:r>
            <a:endParaRPr lang="tr-TR" dirty="0"/>
          </a:p>
        </p:txBody>
      </p:sp>
      <p:sp>
        <p:nvSpPr>
          <p:cNvPr id="23" name="22 Metin kutusu"/>
          <p:cNvSpPr txBox="1"/>
          <p:nvPr/>
        </p:nvSpPr>
        <p:spPr>
          <a:xfrm>
            <a:off x="500034" y="4714884"/>
            <a:ext cx="4384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Diğerleri döngü oluşturur. İşlem bitti.</a:t>
            </a:r>
            <a:endParaRPr lang="tr-TR" dirty="0"/>
          </a:p>
        </p:txBody>
      </p:sp>
      <p:sp>
        <p:nvSpPr>
          <p:cNvPr id="26" name="25 Metin kutusu"/>
          <p:cNvSpPr txBox="1"/>
          <p:nvPr/>
        </p:nvSpPr>
        <p:spPr>
          <a:xfrm>
            <a:off x="857224" y="5429264"/>
            <a:ext cx="2334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Maliyet : 3+1+4=8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Ağaç</a:t>
            </a:r>
            <a:endParaRPr lang="tr-TR" dirty="0"/>
          </a:p>
        </p:txBody>
      </p:sp>
      <p:sp>
        <p:nvSpPr>
          <p:cNvPr id="19" name="18 Oval"/>
          <p:cNvSpPr/>
          <p:nvPr/>
        </p:nvSpPr>
        <p:spPr>
          <a:xfrm>
            <a:off x="2928926" y="1500174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0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0" name="19 Oval"/>
          <p:cNvSpPr/>
          <p:nvPr/>
        </p:nvSpPr>
        <p:spPr>
          <a:xfrm>
            <a:off x="5857884" y="3000372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4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1" name="20 Oval"/>
          <p:cNvSpPr/>
          <p:nvPr/>
        </p:nvSpPr>
        <p:spPr>
          <a:xfrm>
            <a:off x="5072066" y="1785926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1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2" name="21 Oval"/>
          <p:cNvSpPr/>
          <p:nvPr/>
        </p:nvSpPr>
        <p:spPr>
          <a:xfrm>
            <a:off x="7715272" y="2143116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3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4" name="23 Oval"/>
          <p:cNvSpPr/>
          <p:nvPr/>
        </p:nvSpPr>
        <p:spPr>
          <a:xfrm>
            <a:off x="5643570" y="4714884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5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5" name="24 Oval"/>
          <p:cNvSpPr/>
          <p:nvPr/>
        </p:nvSpPr>
        <p:spPr>
          <a:xfrm>
            <a:off x="3500430" y="3429000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2</a:t>
            </a:r>
            <a:endParaRPr lang="tr-TR" dirty="0">
              <a:solidFill>
                <a:schemeClr val="tx1"/>
              </a:solidFill>
            </a:endParaRPr>
          </a:p>
        </p:txBody>
      </p:sp>
      <p:cxnSp>
        <p:nvCxnSpPr>
          <p:cNvPr id="27" name="26 Düz Ok Bağlayıcısı"/>
          <p:cNvCxnSpPr>
            <a:stCxn id="19" idx="4"/>
            <a:endCxn id="25" idx="1"/>
          </p:cNvCxnSpPr>
          <p:nvPr/>
        </p:nvCxnSpPr>
        <p:spPr>
          <a:xfrm rot="16200000" flipH="1">
            <a:off x="2732472" y="2661041"/>
            <a:ext cx="1380041" cy="344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Düz Ok Bağlayıcısı"/>
          <p:cNvCxnSpPr>
            <a:stCxn id="19" idx="6"/>
            <a:endCxn id="21" idx="2"/>
          </p:cNvCxnSpPr>
          <p:nvPr/>
        </p:nvCxnSpPr>
        <p:spPr>
          <a:xfrm>
            <a:off x="3571868" y="1821645"/>
            <a:ext cx="150019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Düz Ok Bağlayıcısı"/>
          <p:cNvCxnSpPr>
            <a:stCxn id="25" idx="5"/>
            <a:endCxn id="24" idx="1"/>
          </p:cNvCxnSpPr>
          <p:nvPr/>
        </p:nvCxnSpPr>
        <p:spPr>
          <a:xfrm rot="16200000" flipH="1">
            <a:off x="4477843" y="3549157"/>
            <a:ext cx="831256" cy="1688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Düz Ok Bağlayıcısı"/>
          <p:cNvCxnSpPr>
            <a:stCxn id="21" idx="6"/>
            <a:endCxn id="22" idx="2"/>
          </p:cNvCxnSpPr>
          <p:nvPr/>
        </p:nvCxnSpPr>
        <p:spPr>
          <a:xfrm>
            <a:off x="5715008" y="2107397"/>
            <a:ext cx="200026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Düz Ok Bağlayıcısı"/>
          <p:cNvCxnSpPr>
            <a:stCxn id="21" idx="5"/>
            <a:endCxn id="20" idx="1"/>
          </p:cNvCxnSpPr>
          <p:nvPr/>
        </p:nvCxnSpPr>
        <p:spPr>
          <a:xfrm rot="16200000" flipH="1">
            <a:off x="5406537" y="2549025"/>
            <a:ext cx="759818" cy="331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Düz Ok Bağlayıcısı"/>
          <p:cNvCxnSpPr>
            <a:stCxn id="20" idx="4"/>
            <a:endCxn id="24" idx="0"/>
          </p:cNvCxnSpPr>
          <p:nvPr/>
        </p:nvCxnSpPr>
        <p:spPr>
          <a:xfrm rot="5400000">
            <a:off x="5536413" y="4071942"/>
            <a:ext cx="107157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Düz Ok Bağlayıcısı"/>
          <p:cNvCxnSpPr>
            <a:stCxn id="22" idx="3"/>
            <a:endCxn id="24" idx="7"/>
          </p:cNvCxnSpPr>
          <p:nvPr/>
        </p:nvCxnSpPr>
        <p:spPr>
          <a:xfrm rot="5400000">
            <a:off x="5942322" y="2941934"/>
            <a:ext cx="2117140" cy="1617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Metin kutusu"/>
          <p:cNvSpPr txBox="1"/>
          <p:nvPr/>
        </p:nvSpPr>
        <p:spPr>
          <a:xfrm>
            <a:off x="3071802" y="250030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9" name="48 Metin kutusu"/>
          <p:cNvSpPr txBox="1"/>
          <p:nvPr/>
        </p:nvSpPr>
        <p:spPr>
          <a:xfrm>
            <a:off x="4071934" y="157161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50" name="49 Metin kutusu"/>
          <p:cNvSpPr txBox="1"/>
          <p:nvPr/>
        </p:nvSpPr>
        <p:spPr>
          <a:xfrm>
            <a:off x="4357686" y="421481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7</a:t>
            </a:r>
            <a:endParaRPr lang="tr-TR" dirty="0"/>
          </a:p>
        </p:txBody>
      </p:sp>
      <p:sp>
        <p:nvSpPr>
          <p:cNvPr id="51" name="50 Metin kutusu"/>
          <p:cNvSpPr txBox="1"/>
          <p:nvPr/>
        </p:nvSpPr>
        <p:spPr>
          <a:xfrm>
            <a:off x="6572264" y="192880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52" name="51 Metin kutusu"/>
          <p:cNvSpPr txBox="1"/>
          <p:nvPr/>
        </p:nvSpPr>
        <p:spPr>
          <a:xfrm>
            <a:off x="5500694" y="25717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53" name="52 Metin kutusu"/>
          <p:cNvSpPr txBox="1"/>
          <p:nvPr/>
        </p:nvSpPr>
        <p:spPr>
          <a:xfrm>
            <a:off x="5786446" y="39290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54" name="53 Metin kutusu"/>
          <p:cNvSpPr txBox="1"/>
          <p:nvPr/>
        </p:nvSpPr>
        <p:spPr>
          <a:xfrm>
            <a:off x="6786578" y="378619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5</a:t>
            </a:r>
            <a:endParaRPr lang="tr-TR" dirty="0"/>
          </a:p>
        </p:txBody>
      </p:sp>
      <p:sp>
        <p:nvSpPr>
          <p:cNvPr id="55" name="54 Metin kutusu"/>
          <p:cNvSpPr txBox="1"/>
          <p:nvPr/>
        </p:nvSpPr>
        <p:spPr>
          <a:xfrm>
            <a:off x="7643834" y="1857364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h(3)=3</a:t>
            </a:r>
            <a:endParaRPr lang="tr-TR" dirty="0"/>
          </a:p>
        </p:txBody>
      </p:sp>
      <p:sp>
        <p:nvSpPr>
          <p:cNvPr id="56" name="55 Metin kutusu"/>
          <p:cNvSpPr txBox="1"/>
          <p:nvPr/>
        </p:nvSpPr>
        <p:spPr>
          <a:xfrm>
            <a:off x="5072066" y="3214686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h(4)=4</a:t>
            </a:r>
            <a:endParaRPr lang="tr-TR" dirty="0"/>
          </a:p>
        </p:txBody>
      </p:sp>
      <p:sp>
        <p:nvSpPr>
          <p:cNvPr id="57" name="56 Metin kutusu"/>
          <p:cNvSpPr txBox="1"/>
          <p:nvPr/>
        </p:nvSpPr>
        <p:spPr>
          <a:xfrm>
            <a:off x="6215074" y="4929198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h(5)=0</a:t>
            </a:r>
            <a:endParaRPr lang="tr-TR" dirty="0"/>
          </a:p>
        </p:txBody>
      </p:sp>
      <p:sp>
        <p:nvSpPr>
          <p:cNvPr id="58" name="57 Metin kutusu"/>
          <p:cNvSpPr txBox="1"/>
          <p:nvPr/>
        </p:nvSpPr>
        <p:spPr>
          <a:xfrm>
            <a:off x="2643174" y="3571876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h(2)=2</a:t>
            </a:r>
            <a:endParaRPr lang="tr-TR" dirty="0"/>
          </a:p>
        </p:txBody>
      </p:sp>
      <p:sp>
        <p:nvSpPr>
          <p:cNvPr id="59" name="58 Metin kutusu"/>
          <p:cNvSpPr txBox="1"/>
          <p:nvPr/>
        </p:nvSpPr>
        <p:spPr>
          <a:xfrm>
            <a:off x="2857488" y="1142984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h(0)=3</a:t>
            </a:r>
            <a:endParaRPr lang="tr-TR" dirty="0"/>
          </a:p>
        </p:txBody>
      </p:sp>
      <p:sp>
        <p:nvSpPr>
          <p:cNvPr id="60" name="59 Metin kutusu"/>
          <p:cNvSpPr txBox="1"/>
          <p:nvPr/>
        </p:nvSpPr>
        <p:spPr>
          <a:xfrm>
            <a:off x="5072066" y="1500174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h(1)=1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cap="none" dirty="0" err="1" smtClean="0">
                <a:latin typeface="Arial" pitchFamily="34" charset="0"/>
                <a:cs typeface="Arial" pitchFamily="34" charset="0"/>
              </a:rPr>
              <a:t>Greedy</a:t>
            </a:r>
            <a:r>
              <a:rPr lang="tr-TR" cap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cap="none" dirty="0" err="1" smtClean="0">
                <a:latin typeface="Arial" pitchFamily="34" charset="0"/>
                <a:cs typeface="Arial" pitchFamily="34" charset="0"/>
              </a:rPr>
              <a:t>Best</a:t>
            </a:r>
            <a:r>
              <a:rPr lang="tr-TR" cap="none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tr-TR" cap="none" dirty="0" err="1" smtClean="0">
                <a:latin typeface="Arial" pitchFamily="34" charset="0"/>
                <a:cs typeface="Arial" pitchFamily="34" charset="0"/>
              </a:rPr>
              <a:t>First</a:t>
            </a:r>
            <a:r>
              <a:rPr lang="tr-TR" cap="none" dirty="0" smtClean="0">
                <a:latin typeface="Arial" pitchFamily="34" charset="0"/>
                <a:cs typeface="Arial" pitchFamily="34" charset="0"/>
              </a:rPr>
              <a:t> Arama</a:t>
            </a:r>
            <a:endParaRPr lang="tr-TR" cap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Greedy</a:t>
            </a:r>
            <a:r>
              <a:rPr lang="tr-TR" dirty="0" smtClean="0"/>
              <a:t> </a:t>
            </a:r>
            <a:r>
              <a:rPr lang="tr-TR" dirty="0" err="1" smtClean="0"/>
              <a:t>Best</a:t>
            </a:r>
            <a:r>
              <a:rPr lang="tr-TR" dirty="0" smtClean="0"/>
              <a:t>-</a:t>
            </a:r>
            <a:r>
              <a:rPr lang="tr-TR" dirty="0" err="1" smtClean="0"/>
              <a:t>First</a:t>
            </a:r>
            <a:r>
              <a:rPr lang="tr-TR" dirty="0" smtClean="0"/>
              <a:t> Arama</a:t>
            </a:r>
            <a:endParaRPr lang="tr-TR" dirty="0"/>
          </a:p>
        </p:txBody>
      </p:sp>
      <p:sp>
        <p:nvSpPr>
          <p:cNvPr id="19" name="18 Oval"/>
          <p:cNvSpPr/>
          <p:nvPr/>
        </p:nvSpPr>
        <p:spPr>
          <a:xfrm>
            <a:off x="2928926" y="1500174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0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0" name="19 Oval"/>
          <p:cNvSpPr/>
          <p:nvPr/>
        </p:nvSpPr>
        <p:spPr>
          <a:xfrm>
            <a:off x="5857884" y="3000372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4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1" name="20 Oval"/>
          <p:cNvSpPr/>
          <p:nvPr/>
        </p:nvSpPr>
        <p:spPr>
          <a:xfrm>
            <a:off x="5072066" y="1785926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1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2" name="21 Oval"/>
          <p:cNvSpPr/>
          <p:nvPr/>
        </p:nvSpPr>
        <p:spPr>
          <a:xfrm>
            <a:off x="7715272" y="2143116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3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4" name="23 Oval"/>
          <p:cNvSpPr/>
          <p:nvPr/>
        </p:nvSpPr>
        <p:spPr>
          <a:xfrm>
            <a:off x="5643570" y="4714884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5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5" name="24 Oval"/>
          <p:cNvSpPr/>
          <p:nvPr/>
        </p:nvSpPr>
        <p:spPr>
          <a:xfrm>
            <a:off x="3500430" y="3429000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2</a:t>
            </a:r>
            <a:endParaRPr lang="tr-TR" dirty="0">
              <a:solidFill>
                <a:schemeClr val="tx1"/>
              </a:solidFill>
            </a:endParaRPr>
          </a:p>
        </p:txBody>
      </p:sp>
      <p:cxnSp>
        <p:nvCxnSpPr>
          <p:cNvPr id="27" name="26 Düz Ok Bağlayıcısı"/>
          <p:cNvCxnSpPr>
            <a:stCxn id="19" idx="4"/>
            <a:endCxn id="25" idx="1"/>
          </p:cNvCxnSpPr>
          <p:nvPr/>
        </p:nvCxnSpPr>
        <p:spPr>
          <a:xfrm rot="16200000" flipH="1">
            <a:off x="2732472" y="2661041"/>
            <a:ext cx="1380041" cy="344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Düz Ok Bağlayıcısı"/>
          <p:cNvCxnSpPr>
            <a:stCxn id="19" idx="6"/>
            <a:endCxn id="21" idx="2"/>
          </p:cNvCxnSpPr>
          <p:nvPr/>
        </p:nvCxnSpPr>
        <p:spPr>
          <a:xfrm>
            <a:off x="3571868" y="1821645"/>
            <a:ext cx="150019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Düz Ok Bağlayıcısı"/>
          <p:cNvCxnSpPr>
            <a:stCxn id="25" idx="5"/>
            <a:endCxn id="24" idx="1"/>
          </p:cNvCxnSpPr>
          <p:nvPr/>
        </p:nvCxnSpPr>
        <p:spPr>
          <a:xfrm rot="16200000" flipH="1">
            <a:off x="4477843" y="3549157"/>
            <a:ext cx="831256" cy="1688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Düz Ok Bağlayıcısı"/>
          <p:cNvCxnSpPr>
            <a:stCxn id="21" idx="6"/>
            <a:endCxn id="22" idx="2"/>
          </p:cNvCxnSpPr>
          <p:nvPr/>
        </p:nvCxnSpPr>
        <p:spPr>
          <a:xfrm>
            <a:off x="5715008" y="2107397"/>
            <a:ext cx="200026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Düz Ok Bağlayıcısı"/>
          <p:cNvCxnSpPr>
            <a:stCxn id="21" idx="5"/>
            <a:endCxn id="20" idx="1"/>
          </p:cNvCxnSpPr>
          <p:nvPr/>
        </p:nvCxnSpPr>
        <p:spPr>
          <a:xfrm rot="16200000" flipH="1">
            <a:off x="5406537" y="2549025"/>
            <a:ext cx="759818" cy="331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Düz Ok Bağlayıcısı"/>
          <p:cNvCxnSpPr>
            <a:stCxn id="20" idx="4"/>
            <a:endCxn id="24" idx="0"/>
          </p:cNvCxnSpPr>
          <p:nvPr/>
        </p:nvCxnSpPr>
        <p:spPr>
          <a:xfrm rot="5400000">
            <a:off x="5536413" y="4071942"/>
            <a:ext cx="107157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Düz Ok Bağlayıcısı"/>
          <p:cNvCxnSpPr>
            <a:stCxn id="22" idx="3"/>
            <a:endCxn id="24" idx="7"/>
          </p:cNvCxnSpPr>
          <p:nvPr/>
        </p:nvCxnSpPr>
        <p:spPr>
          <a:xfrm rot="5400000">
            <a:off x="5942322" y="2941934"/>
            <a:ext cx="2117140" cy="1617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Metin kutusu"/>
          <p:cNvSpPr txBox="1"/>
          <p:nvPr/>
        </p:nvSpPr>
        <p:spPr>
          <a:xfrm>
            <a:off x="3071802" y="250030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9" name="48 Metin kutusu"/>
          <p:cNvSpPr txBox="1"/>
          <p:nvPr/>
        </p:nvSpPr>
        <p:spPr>
          <a:xfrm>
            <a:off x="4071934" y="157161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50" name="49 Metin kutusu"/>
          <p:cNvSpPr txBox="1"/>
          <p:nvPr/>
        </p:nvSpPr>
        <p:spPr>
          <a:xfrm>
            <a:off x="4357686" y="421481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7</a:t>
            </a:r>
            <a:endParaRPr lang="tr-TR" dirty="0"/>
          </a:p>
        </p:txBody>
      </p:sp>
      <p:sp>
        <p:nvSpPr>
          <p:cNvPr id="51" name="50 Metin kutusu"/>
          <p:cNvSpPr txBox="1"/>
          <p:nvPr/>
        </p:nvSpPr>
        <p:spPr>
          <a:xfrm>
            <a:off x="6572264" y="192880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52" name="51 Metin kutusu"/>
          <p:cNvSpPr txBox="1"/>
          <p:nvPr/>
        </p:nvSpPr>
        <p:spPr>
          <a:xfrm>
            <a:off x="5500694" y="25717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53" name="52 Metin kutusu"/>
          <p:cNvSpPr txBox="1"/>
          <p:nvPr/>
        </p:nvSpPr>
        <p:spPr>
          <a:xfrm>
            <a:off x="5786446" y="39290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54" name="53 Metin kutusu"/>
          <p:cNvSpPr txBox="1"/>
          <p:nvPr/>
        </p:nvSpPr>
        <p:spPr>
          <a:xfrm>
            <a:off x="6786578" y="378619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5</a:t>
            </a:r>
            <a:endParaRPr lang="tr-TR" dirty="0"/>
          </a:p>
        </p:txBody>
      </p:sp>
      <p:sp>
        <p:nvSpPr>
          <p:cNvPr id="55" name="54 Metin kutusu"/>
          <p:cNvSpPr txBox="1"/>
          <p:nvPr/>
        </p:nvSpPr>
        <p:spPr>
          <a:xfrm>
            <a:off x="7643834" y="1857364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h(3)=3</a:t>
            </a:r>
            <a:endParaRPr lang="tr-TR" dirty="0"/>
          </a:p>
        </p:txBody>
      </p:sp>
      <p:sp>
        <p:nvSpPr>
          <p:cNvPr id="56" name="55 Metin kutusu"/>
          <p:cNvSpPr txBox="1"/>
          <p:nvPr/>
        </p:nvSpPr>
        <p:spPr>
          <a:xfrm>
            <a:off x="5072066" y="3214686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h(4)=4</a:t>
            </a:r>
            <a:endParaRPr lang="tr-TR" dirty="0"/>
          </a:p>
        </p:txBody>
      </p:sp>
      <p:sp>
        <p:nvSpPr>
          <p:cNvPr id="57" name="56 Metin kutusu"/>
          <p:cNvSpPr txBox="1"/>
          <p:nvPr/>
        </p:nvSpPr>
        <p:spPr>
          <a:xfrm>
            <a:off x="6215074" y="4929198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h(5)=0</a:t>
            </a:r>
            <a:endParaRPr lang="tr-TR" dirty="0"/>
          </a:p>
        </p:txBody>
      </p:sp>
      <p:sp>
        <p:nvSpPr>
          <p:cNvPr id="58" name="57 Metin kutusu"/>
          <p:cNvSpPr txBox="1"/>
          <p:nvPr/>
        </p:nvSpPr>
        <p:spPr>
          <a:xfrm>
            <a:off x="2643174" y="3571876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h(2)=2</a:t>
            </a:r>
            <a:endParaRPr lang="tr-TR" dirty="0"/>
          </a:p>
        </p:txBody>
      </p:sp>
      <p:sp>
        <p:nvSpPr>
          <p:cNvPr id="59" name="58 Metin kutusu"/>
          <p:cNvSpPr txBox="1"/>
          <p:nvPr/>
        </p:nvSpPr>
        <p:spPr>
          <a:xfrm>
            <a:off x="2857488" y="1142984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h(0)=3</a:t>
            </a:r>
            <a:endParaRPr lang="tr-TR" dirty="0"/>
          </a:p>
        </p:txBody>
      </p:sp>
      <p:sp>
        <p:nvSpPr>
          <p:cNvPr id="60" name="59 Metin kutusu"/>
          <p:cNvSpPr txBox="1"/>
          <p:nvPr/>
        </p:nvSpPr>
        <p:spPr>
          <a:xfrm>
            <a:off x="5072066" y="1500174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h(1)=1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Greedy</a:t>
            </a:r>
            <a:r>
              <a:rPr lang="tr-TR" dirty="0" smtClean="0"/>
              <a:t> </a:t>
            </a:r>
            <a:r>
              <a:rPr lang="tr-TR" dirty="0" err="1" smtClean="0"/>
              <a:t>Best</a:t>
            </a:r>
            <a:r>
              <a:rPr lang="tr-TR" dirty="0" smtClean="0"/>
              <a:t>-</a:t>
            </a:r>
            <a:r>
              <a:rPr lang="tr-TR" dirty="0" err="1" smtClean="0"/>
              <a:t>First</a:t>
            </a:r>
            <a:r>
              <a:rPr lang="tr-TR" dirty="0" smtClean="0"/>
              <a:t> Arama</a:t>
            </a:r>
            <a:endParaRPr lang="tr-TR" dirty="0"/>
          </a:p>
        </p:txBody>
      </p:sp>
      <p:sp>
        <p:nvSpPr>
          <p:cNvPr id="19" name="18 Oval"/>
          <p:cNvSpPr/>
          <p:nvPr/>
        </p:nvSpPr>
        <p:spPr>
          <a:xfrm>
            <a:off x="2928926" y="1500174"/>
            <a:ext cx="642942" cy="64294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bg1"/>
                </a:solidFill>
              </a:rPr>
              <a:t>0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21" name="20 Oval"/>
          <p:cNvSpPr/>
          <p:nvPr/>
        </p:nvSpPr>
        <p:spPr>
          <a:xfrm>
            <a:off x="5072066" y="1785926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1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5" name="24 Oval"/>
          <p:cNvSpPr/>
          <p:nvPr/>
        </p:nvSpPr>
        <p:spPr>
          <a:xfrm>
            <a:off x="3500430" y="3429000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2</a:t>
            </a:r>
            <a:endParaRPr lang="tr-TR" dirty="0">
              <a:solidFill>
                <a:schemeClr val="tx1"/>
              </a:solidFill>
            </a:endParaRPr>
          </a:p>
        </p:txBody>
      </p:sp>
      <p:cxnSp>
        <p:nvCxnSpPr>
          <p:cNvPr id="27" name="26 Düz Ok Bağlayıcısı"/>
          <p:cNvCxnSpPr>
            <a:stCxn id="19" idx="4"/>
            <a:endCxn id="25" idx="1"/>
          </p:cNvCxnSpPr>
          <p:nvPr/>
        </p:nvCxnSpPr>
        <p:spPr>
          <a:xfrm rot="16200000" flipH="1">
            <a:off x="2732472" y="2661041"/>
            <a:ext cx="1380041" cy="344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Düz Ok Bağlayıcısı"/>
          <p:cNvCxnSpPr>
            <a:stCxn id="19" idx="6"/>
            <a:endCxn id="21" idx="2"/>
          </p:cNvCxnSpPr>
          <p:nvPr/>
        </p:nvCxnSpPr>
        <p:spPr>
          <a:xfrm>
            <a:off x="3571868" y="1821645"/>
            <a:ext cx="150019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Metin kutusu"/>
          <p:cNvSpPr txBox="1"/>
          <p:nvPr/>
        </p:nvSpPr>
        <p:spPr>
          <a:xfrm>
            <a:off x="3071802" y="250030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9" name="48 Metin kutusu"/>
          <p:cNvSpPr txBox="1"/>
          <p:nvPr/>
        </p:nvSpPr>
        <p:spPr>
          <a:xfrm>
            <a:off x="4071934" y="157161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58" name="57 Metin kutusu"/>
          <p:cNvSpPr txBox="1"/>
          <p:nvPr/>
        </p:nvSpPr>
        <p:spPr>
          <a:xfrm>
            <a:off x="2643174" y="3571876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h(2)=2</a:t>
            </a:r>
            <a:endParaRPr lang="tr-TR" dirty="0"/>
          </a:p>
        </p:txBody>
      </p:sp>
      <p:sp>
        <p:nvSpPr>
          <p:cNvPr id="59" name="58 Metin kutusu"/>
          <p:cNvSpPr txBox="1"/>
          <p:nvPr/>
        </p:nvSpPr>
        <p:spPr>
          <a:xfrm>
            <a:off x="2857488" y="1142984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h(0)=3</a:t>
            </a:r>
            <a:endParaRPr lang="tr-TR" dirty="0"/>
          </a:p>
        </p:txBody>
      </p:sp>
      <p:sp>
        <p:nvSpPr>
          <p:cNvPr id="60" name="59 Metin kutusu"/>
          <p:cNvSpPr txBox="1"/>
          <p:nvPr/>
        </p:nvSpPr>
        <p:spPr>
          <a:xfrm>
            <a:off x="5072066" y="1500174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h(1)=1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Greedy</a:t>
            </a:r>
            <a:r>
              <a:rPr lang="tr-TR" dirty="0" smtClean="0"/>
              <a:t> </a:t>
            </a:r>
            <a:r>
              <a:rPr lang="tr-TR" dirty="0" err="1" smtClean="0"/>
              <a:t>Best</a:t>
            </a:r>
            <a:r>
              <a:rPr lang="tr-TR" dirty="0" smtClean="0"/>
              <a:t>-</a:t>
            </a:r>
            <a:r>
              <a:rPr lang="tr-TR" dirty="0" err="1" smtClean="0"/>
              <a:t>First</a:t>
            </a:r>
            <a:r>
              <a:rPr lang="tr-TR" dirty="0" smtClean="0"/>
              <a:t> Arama</a:t>
            </a:r>
            <a:endParaRPr lang="tr-TR" dirty="0"/>
          </a:p>
        </p:txBody>
      </p:sp>
      <p:sp>
        <p:nvSpPr>
          <p:cNvPr id="19" name="18 Oval"/>
          <p:cNvSpPr/>
          <p:nvPr/>
        </p:nvSpPr>
        <p:spPr>
          <a:xfrm>
            <a:off x="2928926" y="1500174"/>
            <a:ext cx="642942" cy="64294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bg1"/>
                </a:solidFill>
              </a:rPr>
              <a:t>0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20" name="19 Oval"/>
          <p:cNvSpPr/>
          <p:nvPr/>
        </p:nvSpPr>
        <p:spPr>
          <a:xfrm>
            <a:off x="5857884" y="3000372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4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1" name="20 Oval"/>
          <p:cNvSpPr/>
          <p:nvPr/>
        </p:nvSpPr>
        <p:spPr>
          <a:xfrm>
            <a:off x="5072066" y="1785926"/>
            <a:ext cx="642942" cy="64294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bg1"/>
                </a:solidFill>
              </a:rPr>
              <a:t>1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22" name="21 Oval"/>
          <p:cNvSpPr/>
          <p:nvPr/>
        </p:nvSpPr>
        <p:spPr>
          <a:xfrm>
            <a:off x="7715272" y="2143116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3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5" name="24 Oval"/>
          <p:cNvSpPr/>
          <p:nvPr/>
        </p:nvSpPr>
        <p:spPr>
          <a:xfrm>
            <a:off x="3500430" y="3429000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2</a:t>
            </a:r>
            <a:endParaRPr lang="tr-TR" dirty="0">
              <a:solidFill>
                <a:schemeClr val="tx1"/>
              </a:solidFill>
            </a:endParaRPr>
          </a:p>
        </p:txBody>
      </p:sp>
      <p:cxnSp>
        <p:nvCxnSpPr>
          <p:cNvPr id="27" name="26 Düz Ok Bağlayıcısı"/>
          <p:cNvCxnSpPr>
            <a:stCxn id="19" idx="4"/>
            <a:endCxn id="25" idx="1"/>
          </p:cNvCxnSpPr>
          <p:nvPr/>
        </p:nvCxnSpPr>
        <p:spPr>
          <a:xfrm rot="16200000" flipH="1">
            <a:off x="2732472" y="2661041"/>
            <a:ext cx="1380041" cy="344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Düz Ok Bağlayıcısı"/>
          <p:cNvCxnSpPr>
            <a:stCxn id="19" idx="6"/>
            <a:endCxn id="21" idx="2"/>
          </p:cNvCxnSpPr>
          <p:nvPr/>
        </p:nvCxnSpPr>
        <p:spPr>
          <a:xfrm>
            <a:off x="3571868" y="1821645"/>
            <a:ext cx="150019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Düz Ok Bağlayıcısı"/>
          <p:cNvCxnSpPr>
            <a:stCxn id="21" idx="6"/>
            <a:endCxn id="22" idx="2"/>
          </p:cNvCxnSpPr>
          <p:nvPr/>
        </p:nvCxnSpPr>
        <p:spPr>
          <a:xfrm>
            <a:off x="5715008" y="2107397"/>
            <a:ext cx="200026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Düz Ok Bağlayıcısı"/>
          <p:cNvCxnSpPr>
            <a:stCxn id="21" idx="5"/>
            <a:endCxn id="20" idx="1"/>
          </p:cNvCxnSpPr>
          <p:nvPr/>
        </p:nvCxnSpPr>
        <p:spPr>
          <a:xfrm rot="16200000" flipH="1">
            <a:off x="5406537" y="2549025"/>
            <a:ext cx="759818" cy="331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Metin kutusu"/>
          <p:cNvSpPr txBox="1"/>
          <p:nvPr/>
        </p:nvSpPr>
        <p:spPr>
          <a:xfrm>
            <a:off x="3071802" y="250030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9" name="48 Metin kutusu"/>
          <p:cNvSpPr txBox="1"/>
          <p:nvPr/>
        </p:nvSpPr>
        <p:spPr>
          <a:xfrm>
            <a:off x="4071934" y="157161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51" name="50 Metin kutusu"/>
          <p:cNvSpPr txBox="1"/>
          <p:nvPr/>
        </p:nvSpPr>
        <p:spPr>
          <a:xfrm>
            <a:off x="6572264" y="192880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52" name="51 Metin kutusu"/>
          <p:cNvSpPr txBox="1"/>
          <p:nvPr/>
        </p:nvSpPr>
        <p:spPr>
          <a:xfrm>
            <a:off x="5500694" y="25717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55" name="54 Metin kutusu"/>
          <p:cNvSpPr txBox="1"/>
          <p:nvPr/>
        </p:nvSpPr>
        <p:spPr>
          <a:xfrm>
            <a:off x="7643834" y="1857364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h(3)=3</a:t>
            </a:r>
            <a:endParaRPr lang="tr-TR" dirty="0"/>
          </a:p>
        </p:txBody>
      </p:sp>
      <p:sp>
        <p:nvSpPr>
          <p:cNvPr id="56" name="55 Metin kutusu"/>
          <p:cNvSpPr txBox="1"/>
          <p:nvPr/>
        </p:nvSpPr>
        <p:spPr>
          <a:xfrm>
            <a:off x="5072066" y="3214686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h(4)=4</a:t>
            </a:r>
            <a:endParaRPr lang="tr-TR" dirty="0"/>
          </a:p>
        </p:txBody>
      </p:sp>
      <p:sp>
        <p:nvSpPr>
          <p:cNvPr id="58" name="57 Metin kutusu"/>
          <p:cNvSpPr txBox="1"/>
          <p:nvPr/>
        </p:nvSpPr>
        <p:spPr>
          <a:xfrm>
            <a:off x="2643174" y="3571876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h(2)=2</a:t>
            </a:r>
            <a:endParaRPr lang="tr-TR" dirty="0"/>
          </a:p>
        </p:txBody>
      </p:sp>
      <p:sp>
        <p:nvSpPr>
          <p:cNvPr id="59" name="58 Metin kutusu"/>
          <p:cNvSpPr txBox="1"/>
          <p:nvPr/>
        </p:nvSpPr>
        <p:spPr>
          <a:xfrm>
            <a:off x="2857488" y="1142984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h(0)=3</a:t>
            </a:r>
            <a:endParaRPr lang="tr-TR" dirty="0"/>
          </a:p>
        </p:txBody>
      </p:sp>
      <p:sp>
        <p:nvSpPr>
          <p:cNvPr id="60" name="59 Metin kutusu"/>
          <p:cNvSpPr txBox="1"/>
          <p:nvPr/>
        </p:nvSpPr>
        <p:spPr>
          <a:xfrm>
            <a:off x="5072066" y="1500174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h(1)=1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Greedy</a:t>
            </a:r>
            <a:r>
              <a:rPr lang="tr-TR" dirty="0" smtClean="0"/>
              <a:t> </a:t>
            </a:r>
            <a:r>
              <a:rPr lang="tr-TR" dirty="0" err="1" smtClean="0"/>
              <a:t>Best</a:t>
            </a:r>
            <a:r>
              <a:rPr lang="tr-TR" dirty="0" smtClean="0"/>
              <a:t>-</a:t>
            </a:r>
            <a:r>
              <a:rPr lang="tr-TR" dirty="0" err="1" smtClean="0"/>
              <a:t>First</a:t>
            </a:r>
            <a:r>
              <a:rPr lang="tr-TR" dirty="0" smtClean="0"/>
              <a:t> Arama</a:t>
            </a:r>
            <a:endParaRPr lang="tr-TR" dirty="0"/>
          </a:p>
        </p:txBody>
      </p:sp>
      <p:sp>
        <p:nvSpPr>
          <p:cNvPr id="19" name="18 Oval"/>
          <p:cNvSpPr/>
          <p:nvPr/>
        </p:nvSpPr>
        <p:spPr>
          <a:xfrm>
            <a:off x="2928926" y="1500174"/>
            <a:ext cx="642942" cy="64294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bg1"/>
                </a:solidFill>
              </a:rPr>
              <a:t>0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20" name="19 Oval"/>
          <p:cNvSpPr/>
          <p:nvPr/>
        </p:nvSpPr>
        <p:spPr>
          <a:xfrm>
            <a:off x="5857884" y="3000372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4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1" name="20 Oval"/>
          <p:cNvSpPr/>
          <p:nvPr/>
        </p:nvSpPr>
        <p:spPr>
          <a:xfrm>
            <a:off x="5072066" y="1785926"/>
            <a:ext cx="642942" cy="64294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bg1"/>
                </a:solidFill>
              </a:rPr>
              <a:t>1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22" name="21 Oval"/>
          <p:cNvSpPr/>
          <p:nvPr/>
        </p:nvSpPr>
        <p:spPr>
          <a:xfrm>
            <a:off x="7715272" y="2143116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3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4" name="23 Oval"/>
          <p:cNvSpPr/>
          <p:nvPr/>
        </p:nvSpPr>
        <p:spPr>
          <a:xfrm>
            <a:off x="5643570" y="4714884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5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5" name="24 Oval"/>
          <p:cNvSpPr/>
          <p:nvPr/>
        </p:nvSpPr>
        <p:spPr>
          <a:xfrm>
            <a:off x="3500430" y="3429000"/>
            <a:ext cx="642942" cy="64294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bg1"/>
                </a:solidFill>
              </a:rPr>
              <a:t>2</a:t>
            </a:r>
            <a:endParaRPr lang="tr-TR" dirty="0">
              <a:solidFill>
                <a:schemeClr val="bg1"/>
              </a:solidFill>
            </a:endParaRPr>
          </a:p>
        </p:txBody>
      </p:sp>
      <p:cxnSp>
        <p:nvCxnSpPr>
          <p:cNvPr id="27" name="26 Düz Ok Bağlayıcısı"/>
          <p:cNvCxnSpPr>
            <a:stCxn id="19" idx="4"/>
            <a:endCxn id="25" idx="1"/>
          </p:cNvCxnSpPr>
          <p:nvPr/>
        </p:nvCxnSpPr>
        <p:spPr>
          <a:xfrm rot="16200000" flipH="1">
            <a:off x="2732472" y="2661041"/>
            <a:ext cx="1380041" cy="344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Düz Ok Bağlayıcısı"/>
          <p:cNvCxnSpPr>
            <a:stCxn id="19" idx="6"/>
            <a:endCxn id="21" idx="2"/>
          </p:cNvCxnSpPr>
          <p:nvPr/>
        </p:nvCxnSpPr>
        <p:spPr>
          <a:xfrm>
            <a:off x="3571868" y="1821645"/>
            <a:ext cx="150019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Düz Ok Bağlayıcısı"/>
          <p:cNvCxnSpPr>
            <a:stCxn id="25" idx="5"/>
            <a:endCxn id="24" idx="1"/>
          </p:cNvCxnSpPr>
          <p:nvPr/>
        </p:nvCxnSpPr>
        <p:spPr>
          <a:xfrm rot="16200000" flipH="1">
            <a:off x="4477843" y="3549157"/>
            <a:ext cx="831256" cy="1688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Düz Ok Bağlayıcısı"/>
          <p:cNvCxnSpPr>
            <a:stCxn id="21" idx="6"/>
            <a:endCxn id="22" idx="2"/>
          </p:cNvCxnSpPr>
          <p:nvPr/>
        </p:nvCxnSpPr>
        <p:spPr>
          <a:xfrm>
            <a:off x="5715008" y="2107397"/>
            <a:ext cx="200026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Düz Ok Bağlayıcısı"/>
          <p:cNvCxnSpPr>
            <a:stCxn id="21" idx="5"/>
            <a:endCxn id="20" idx="1"/>
          </p:cNvCxnSpPr>
          <p:nvPr/>
        </p:nvCxnSpPr>
        <p:spPr>
          <a:xfrm rot="16200000" flipH="1">
            <a:off x="5406537" y="2549025"/>
            <a:ext cx="759818" cy="331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Metin kutusu"/>
          <p:cNvSpPr txBox="1"/>
          <p:nvPr/>
        </p:nvSpPr>
        <p:spPr>
          <a:xfrm>
            <a:off x="3071802" y="250030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9" name="48 Metin kutusu"/>
          <p:cNvSpPr txBox="1"/>
          <p:nvPr/>
        </p:nvSpPr>
        <p:spPr>
          <a:xfrm>
            <a:off x="4071934" y="157161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50" name="49 Metin kutusu"/>
          <p:cNvSpPr txBox="1"/>
          <p:nvPr/>
        </p:nvSpPr>
        <p:spPr>
          <a:xfrm>
            <a:off x="4357686" y="421481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7</a:t>
            </a:r>
            <a:endParaRPr lang="tr-TR" dirty="0"/>
          </a:p>
        </p:txBody>
      </p:sp>
      <p:sp>
        <p:nvSpPr>
          <p:cNvPr id="51" name="50 Metin kutusu"/>
          <p:cNvSpPr txBox="1"/>
          <p:nvPr/>
        </p:nvSpPr>
        <p:spPr>
          <a:xfrm>
            <a:off x="6572264" y="192880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52" name="51 Metin kutusu"/>
          <p:cNvSpPr txBox="1"/>
          <p:nvPr/>
        </p:nvSpPr>
        <p:spPr>
          <a:xfrm>
            <a:off x="5500694" y="25717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55" name="54 Metin kutusu"/>
          <p:cNvSpPr txBox="1"/>
          <p:nvPr/>
        </p:nvSpPr>
        <p:spPr>
          <a:xfrm>
            <a:off x="7643834" y="1857364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h(3)=3</a:t>
            </a:r>
            <a:endParaRPr lang="tr-TR" dirty="0"/>
          </a:p>
        </p:txBody>
      </p:sp>
      <p:sp>
        <p:nvSpPr>
          <p:cNvPr id="56" name="55 Metin kutusu"/>
          <p:cNvSpPr txBox="1"/>
          <p:nvPr/>
        </p:nvSpPr>
        <p:spPr>
          <a:xfrm>
            <a:off x="5072066" y="3214686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h(4)=4</a:t>
            </a:r>
            <a:endParaRPr lang="tr-TR" dirty="0"/>
          </a:p>
        </p:txBody>
      </p:sp>
      <p:sp>
        <p:nvSpPr>
          <p:cNvPr id="57" name="56 Metin kutusu"/>
          <p:cNvSpPr txBox="1"/>
          <p:nvPr/>
        </p:nvSpPr>
        <p:spPr>
          <a:xfrm>
            <a:off x="6215074" y="4929198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h(5)=0</a:t>
            </a:r>
            <a:endParaRPr lang="tr-TR" dirty="0"/>
          </a:p>
        </p:txBody>
      </p:sp>
      <p:sp>
        <p:nvSpPr>
          <p:cNvPr id="58" name="57 Metin kutusu"/>
          <p:cNvSpPr txBox="1"/>
          <p:nvPr/>
        </p:nvSpPr>
        <p:spPr>
          <a:xfrm>
            <a:off x="2643174" y="3571876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h(2)=2</a:t>
            </a:r>
            <a:endParaRPr lang="tr-TR" dirty="0"/>
          </a:p>
        </p:txBody>
      </p:sp>
      <p:sp>
        <p:nvSpPr>
          <p:cNvPr id="59" name="58 Metin kutusu"/>
          <p:cNvSpPr txBox="1"/>
          <p:nvPr/>
        </p:nvSpPr>
        <p:spPr>
          <a:xfrm>
            <a:off x="2857488" y="1142984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h(0)=3</a:t>
            </a:r>
            <a:endParaRPr lang="tr-TR" dirty="0"/>
          </a:p>
        </p:txBody>
      </p:sp>
      <p:sp>
        <p:nvSpPr>
          <p:cNvPr id="60" name="59 Metin kutusu"/>
          <p:cNvSpPr txBox="1"/>
          <p:nvPr/>
        </p:nvSpPr>
        <p:spPr>
          <a:xfrm>
            <a:off x="5072066" y="1500174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h(1)=1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Greedy</a:t>
            </a:r>
            <a:r>
              <a:rPr lang="tr-TR" dirty="0" smtClean="0"/>
              <a:t> </a:t>
            </a:r>
            <a:r>
              <a:rPr lang="tr-TR" dirty="0" err="1" smtClean="0"/>
              <a:t>Best</a:t>
            </a:r>
            <a:r>
              <a:rPr lang="tr-TR" dirty="0" smtClean="0"/>
              <a:t>-</a:t>
            </a:r>
            <a:r>
              <a:rPr lang="tr-TR" dirty="0" err="1" smtClean="0"/>
              <a:t>First</a:t>
            </a:r>
            <a:r>
              <a:rPr lang="tr-TR" dirty="0" smtClean="0"/>
              <a:t> Arama</a:t>
            </a:r>
            <a:endParaRPr lang="tr-TR" dirty="0"/>
          </a:p>
        </p:txBody>
      </p:sp>
      <p:sp>
        <p:nvSpPr>
          <p:cNvPr id="19" name="18 Oval"/>
          <p:cNvSpPr/>
          <p:nvPr/>
        </p:nvSpPr>
        <p:spPr>
          <a:xfrm>
            <a:off x="2928926" y="1500174"/>
            <a:ext cx="642942" cy="64294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bg1"/>
                </a:solidFill>
              </a:rPr>
              <a:t>0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20" name="19 Oval"/>
          <p:cNvSpPr/>
          <p:nvPr/>
        </p:nvSpPr>
        <p:spPr>
          <a:xfrm>
            <a:off x="5857884" y="3000372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4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1" name="20 Oval"/>
          <p:cNvSpPr/>
          <p:nvPr/>
        </p:nvSpPr>
        <p:spPr>
          <a:xfrm>
            <a:off x="5072066" y="1785926"/>
            <a:ext cx="642942" cy="64294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bg1"/>
                </a:solidFill>
              </a:rPr>
              <a:t>1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22" name="21 Oval"/>
          <p:cNvSpPr/>
          <p:nvPr/>
        </p:nvSpPr>
        <p:spPr>
          <a:xfrm>
            <a:off x="7715272" y="2143116"/>
            <a:ext cx="642942" cy="64294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3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4" name="23 Oval"/>
          <p:cNvSpPr/>
          <p:nvPr/>
        </p:nvSpPr>
        <p:spPr>
          <a:xfrm>
            <a:off x="5643570" y="4714884"/>
            <a:ext cx="642942" cy="64294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bg1"/>
                </a:solidFill>
              </a:rPr>
              <a:t>5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25" name="24 Oval"/>
          <p:cNvSpPr/>
          <p:nvPr/>
        </p:nvSpPr>
        <p:spPr>
          <a:xfrm>
            <a:off x="3500430" y="3429000"/>
            <a:ext cx="642942" cy="64294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bg1"/>
                </a:solidFill>
              </a:rPr>
              <a:t>2</a:t>
            </a:r>
            <a:endParaRPr lang="tr-TR" dirty="0">
              <a:solidFill>
                <a:schemeClr val="bg1"/>
              </a:solidFill>
            </a:endParaRPr>
          </a:p>
        </p:txBody>
      </p:sp>
      <p:cxnSp>
        <p:nvCxnSpPr>
          <p:cNvPr id="27" name="26 Düz Ok Bağlayıcısı"/>
          <p:cNvCxnSpPr>
            <a:stCxn id="19" idx="4"/>
            <a:endCxn id="25" idx="1"/>
          </p:cNvCxnSpPr>
          <p:nvPr/>
        </p:nvCxnSpPr>
        <p:spPr>
          <a:xfrm rot="16200000" flipH="1">
            <a:off x="2732472" y="2661041"/>
            <a:ext cx="1380041" cy="344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Düz Ok Bağlayıcısı"/>
          <p:cNvCxnSpPr>
            <a:stCxn id="19" idx="6"/>
            <a:endCxn id="21" idx="2"/>
          </p:cNvCxnSpPr>
          <p:nvPr/>
        </p:nvCxnSpPr>
        <p:spPr>
          <a:xfrm>
            <a:off x="3571868" y="1821645"/>
            <a:ext cx="150019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Düz Ok Bağlayıcısı"/>
          <p:cNvCxnSpPr>
            <a:stCxn id="25" idx="5"/>
            <a:endCxn id="24" idx="1"/>
          </p:cNvCxnSpPr>
          <p:nvPr/>
        </p:nvCxnSpPr>
        <p:spPr>
          <a:xfrm rot="16200000" flipH="1">
            <a:off x="4477843" y="3549157"/>
            <a:ext cx="831256" cy="1688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Düz Ok Bağlayıcısı"/>
          <p:cNvCxnSpPr>
            <a:stCxn id="21" idx="6"/>
            <a:endCxn id="22" idx="2"/>
          </p:cNvCxnSpPr>
          <p:nvPr/>
        </p:nvCxnSpPr>
        <p:spPr>
          <a:xfrm>
            <a:off x="5715008" y="2107397"/>
            <a:ext cx="200026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Düz Ok Bağlayıcısı"/>
          <p:cNvCxnSpPr>
            <a:stCxn id="21" idx="5"/>
            <a:endCxn id="20" idx="1"/>
          </p:cNvCxnSpPr>
          <p:nvPr/>
        </p:nvCxnSpPr>
        <p:spPr>
          <a:xfrm rot="16200000" flipH="1">
            <a:off x="5406537" y="2549025"/>
            <a:ext cx="759818" cy="331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Metin kutusu"/>
          <p:cNvSpPr txBox="1"/>
          <p:nvPr/>
        </p:nvSpPr>
        <p:spPr>
          <a:xfrm>
            <a:off x="3071802" y="250030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49" name="48 Metin kutusu"/>
          <p:cNvSpPr txBox="1"/>
          <p:nvPr/>
        </p:nvSpPr>
        <p:spPr>
          <a:xfrm>
            <a:off x="4071934" y="157161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50" name="49 Metin kutusu"/>
          <p:cNvSpPr txBox="1"/>
          <p:nvPr/>
        </p:nvSpPr>
        <p:spPr>
          <a:xfrm>
            <a:off x="4357686" y="421481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7</a:t>
            </a:r>
            <a:endParaRPr lang="tr-TR" dirty="0"/>
          </a:p>
        </p:txBody>
      </p:sp>
      <p:sp>
        <p:nvSpPr>
          <p:cNvPr id="51" name="50 Metin kutusu"/>
          <p:cNvSpPr txBox="1"/>
          <p:nvPr/>
        </p:nvSpPr>
        <p:spPr>
          <a:xfrm>
            <a:off x="6572264" y="192880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52" name="51 Metin kutusu"/>
          <p:cNvSpPr txBox="1"/>
          <p:nvPr/>
        </p:nvSpPr>
        <p:spPr>
          <a:xfrm>
            <a:off x="5500694" y="25717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55" name="54 Metin kutusu"/>
          <p:cNvSpPr txBox="1"/>
          <p:nvPr/>
        </p:nvSpPr>
        <p:spPr>
          <a:xfrm>
            <a:off x="7643834" y="1857364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h(3)=3</a:t>
            </a:r>
            <a:endParaRPr lang="tr-TR" dirty="0"/>
          </a:p>
        </p:txBody>
      </p:sp>
      <p:sp>
        <p:nvSpPr>
          <p:cNvPr id="56" name="55 Metin kutusu"/>
          <p:cNvSpPr txBox="1"/>
          <p:nvPr/>
        </p:nvSpPr>
        <p:spPr>
          <a:xfrm>
            <a:off x="5072066" y="3214686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h(4)=4</a:t>
            </a:r>
            <a:endParaRPr lang="tr-TR" dirty="0"/>
          </a:p>
        </p:txBody>
      </p:sp>
      <p:sp>
        <p:nvSpPr>
          <p:cNvPr id="57" name="56 Metin kutusu"/>
          <p:cNvSpPr txBox="1"/>
          <p:nvPr/>
        </p:nvSpPr>
        <p:spPr>
          <a:xfrm>
            <a:off x="6215074" y="4929198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h(5)=0</a:t>
            </a:r>
            <a:endParaRPr lang="tr-TR" dirty="0"/>
          </a:p>
        </p:txBody>
      </p:sp>
      <p:sp>
        <p:nvSpPr>
          <p:cNvPr id="58" name="57 Metin kutusu"/>
          <p:cNvSpPr txBox="1"/>
          <p:nvPr/>
        </p:nvSpPr>
        <p:spPr>
          <a:xfrm>
            <a:off x="2643174" y="3571876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h(2)=2</a:t>
            </a:r>
            <a:endParaRPr lang="tr-TR" dirty="0"/>
          </a:p>
        </p:txBody>
      </p:sp>
      <p:sp>
        <p:nvSpPr>
          <p:cNvPr id="59" name="58 Metin kutusu"/>
          <p:cNvSpPr txBox="1"/>
          <p:nvPr/>
        </p:nvSpPr>
        <p:spPr>
          <a:xfrm>
            <a:off x="2857488" y="1142984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h(0)=3</a:t>
            </a:r>
            <a:endParaRPr lang="tr-TR" dirty="0"/>
          </a:p>
        </p:txBody>
      </p:sp>
      <p:sp>
        <p:nvSpPr>
          <p:cNvPr id="60" name="59 Metin kutusu"/>
          <p:cNvSpPr txBox="1"/>
          <p:nvPr/>
        </p:nvSpPr>
        <p:spPr>
          <a:xfrm>
            <a:off x="5072066" y="1500174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h(1)=1</a:t>
            </a:r>
            <a:endParaRPr lang="tr-TR" dirty="0"/>
          </a:p>
        </p:txBody>
      </p:sp>
      <p:sp>
        <p:nvSpPr>
          <p:cNvPr id="28" name="27 Metin kutusu"/>
          <p:cNvSpPr txBox="1"/>
          <p:nvPr/>
        </p:nvSpPr>
        <p:spPr>
          <a:xfrm>
            <a:off x="1000100" y="5643578"/>
            <a:ext cx="3900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Gerçek maliyet toplamı = 2+7=9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cap="none" dirty="0" err="1" smtClean="0">
                <a:latin typeface="Arial" pitchFamily="34" charset="0"/>
                <a:cs typeface="Arial" pitchFamily="34" charset="0"/>
              </a:rPr>
              <a:t>Branch</a:t>
            </a:r>
            <a:r>
              <a:rPr lang="tr-TR" cap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cap="none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tr-TR" cap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cap="none" dirty="0" err="1" smtClean="0">
                <a:latin typeface="Arial" pitchFamily="34" charset="0"/>
                <a:cs typeface="Arial" pitchFamily="34" charset="0"/>
              </a:rPr>
              <a:t>Bound</a:t>
            </a:r>
            <a:r>
              <a:rPr lang="tr-TR" cap="none" dirty="0" smtClean="0">
                <a:latin typeface="Arial" pitchFamily="34" charset="0"/>
                <a:cs typeface="Arial" pitchFamily="34" charset="0"/>
              </a:rPr>
              <a:t> Arama</a:t>
            </a:r>
            <a:endParaRPr lang="tr-TR" cap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SECTOMILLISECCONVERTED" val="1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81&quot;&gt;&lt;property id=&quot;20148&quot; value=&quot;5&quot;/&gt;&lt;property id=&quot;20300&quot; value=&quot;Slide 2 - &amp;quot;3 Yamyam ve 3 Misyoner Problemi&amp;quot;&quot;/&gt;&lt;property id=&quot;20307&quot; value=&quot;264&quot;/&gt;&lt;/object&gt;&lt;object type=&quot;3&quot; unique_id=&quot;10152&quot;&gt;&lt;property id=&quot;20148&quot; value=&quot;5&quot;/&gt;&lt;property id=&quot;20300&quot; value=&quot;Slide 1 - &amp;quot;YAPAY ZEKA ÖDEV - 2&amp;quot;&quot;/&gt;&lt;property id=&quot;20307&quot; value=&quot;269&quot;/&gt;&lt;/object&gt;&lt;object type=&quot;3&quot; unique_id=&quot;10654&quot;&gt;&lt;property id=&quot;20148&quot; value=&quot;5&quot;/&gt;&lt;property id=&quot;20300&quot; value=&quot;Slide 4 - &amp;quot;1.hareket&amp;quot;&quot;/&gt;&lt;property id=&quot;20307&quot; value=&quot;270&quot;/&gt;&lt;/object&gt;&lt;object type=&quot;3&quot; unique_id=&quot;10655&quot;&gt;&lt;property id=&quot;20148&quot; value=&quot;5&quot;/&gt;&lt;property id=&quot;20300&quot; value=&quot;Slide 5 - &amp;quot;2.hareket&amp;quot;&quot;/&gt;&lt;property id=&quot;20307&quot; value=&quot;271&quot;/&gt;&lt;/object&gt;&lt;object type=&quot;3&quot; unique_id=&quot;10656&quot;&gt;&lt;property id=&quot;20148&quot; value=&quot;5&quot;/&gt;&lt;property id=&quot;20300&quot; value=&quot;Slide 6 - &amp;quot;3.hareket&amp;quot;&quot;/&gt;&lt;property id=&quot;20307&quot; value=&quot;272&quot;/&gt;&lt;/object&gt;&lt;object type=&quot;3&quot; unique_id=&quot;10657&quot;&gt;&lt;property id=&quot;20148&quot; value=&quot;5&quot;/&gt;&lt;property id=&quot;20300&quot; value=&quot;Slide 7 - &amp;quot;4.hareket&amp;quot;&quot;/&gt;&lt;property id=&quot;20307&quot; value=&quot;273&quot;/&gt;&lt;/object&gt;&lt;object type=&quot;3&quot; unique_id=&quot;10658&quot;&gt;&lt;property id=&quot;20148&quot; value=&quot;5&quot;/&gt;&lt;property id=&quot;20300&quot; value=&quot;Slide 8 - &amp;quot;5.hareket&amp;quot;&quot;/&gt;&lt;property id=&quot;20307&quot; value=&quot;274&quot;/&gt;&lt;/object&gt;&lt;object type=&quot;3&quot; unique_id=&quot;10659&quot;&gt;&lt;property id=&quot;20148&quot; value=&quot;5&quot;/&gt;&lt;property id=&quot;20300&quot; value=&quot;Slide 9 - &amp;quot;6.hareket&amp;quot;&quot;/&gt;&lt;property id=&quot;20307&quot; value=&quot;275&quot;/&gt;&lt;/object&gt;&lt;object type=&quot;3&quot; unique_id=&quot;10660&quot;&gt;&lt;property id=&quot;20148&quot; value=&quot;5&quot;/&gt;&lt;property id=&quot;20300&quot; value=&quot;Slide 10 - &amp;quot;7.hareket&amp;quot;&quot;/&gt;&lt;property id=&quot;20307&quot; value=&quot;276&quot;/&gt;&lt;/object&gt;&lt;object type=&quot;3&quot; unique_id=&quot;10661&quot;&gt;&lt;property id=&quot;20148&quot; value=&quot;5&quot;/&gt;&lt;property id=&quot;20300&quot; value=&quot;Slide 11 - &amp;quot;8.hareket&amp;quot;&quot;/&gt;&lt;property id=&quot;20307&quot; value=&quot;277&quot;/&gt;&lt;/object&gt;&lt;object type=&quot;3&quot; unique_id=&quot;10662&quot;&gt;&lt;property id=&quot;20148&quot; value=&quot;5&quot;/&gt;&lt;property id=&quot;20300&quot; value=&quot;Slide 12 - &amp;quot;9.hareket&amp;quot;&quot;/&gt;&lt;property id=&quot;20307&quot; value=&quot;278&quot;/&gt;&lt;/object&gt;&lt;object type=&quot;3&quot; unique_id=&quot;10663&quot;&gt;&lt;property id=&quot;20148&quot; value=&quot;5&quot;/&gt;&lt;property id=&quot;20300&quot; value=&quot;Slide 13 - &amp;quot;10.hareket&amp;quot;&quot;/&gt;&lt;property id=&quot;20307&quot; value=&quot;279&quot;/&gt;&lt;/object&gt;&lt;object type=&quot;3&quot; unique_id=&quot;10664&quot;&gt;&lt;property id=&quot;20148&quot; value=&quot;5&quot;/&gt;&lt;property id=&quot;20300&quot; value=&quot;Slide 14 - &amp;quot;11.hareket&amp;quot;&quot;/&gt;&lt;property id=&quot;20307&quot; value=&quot;280&quot;/&gt;&lt;/object&gt;&lt;object type=&quot;3&quot; unique_id=&quot;10665&quot;&gt;&lt;property id=&quot;20148&quot; value=&quot;5&quot;/&gt;&lt;property id=&quot;20300&quot; value=&quot;Slide 15 - &amp;quot;varış&amp;quot;&quot;/&gt;&lt;property id=&quot;20307&quot; value=&quot;281&quot;/&gt;&lt;/object&gt;&lt;object type=&quot;3&quot; unique_id=&quot;10846&quot;&gt;&lt;property id=&quot;20148&quot; value=&quot;5&quot;/&gt;&lt;property id=&quot;20300&quot; value=&quot;Slide 16 - &amp;quot;7 litre problemi&amp;quot;&quot;/&gt;&lt;property id=&quot;20307&quot; value=&quot;287&quot;/&gt;&lt;/object&gt;&lt;object type=&quot;3&quot; unique_id=&quot;10847&quot;&gt;&lt;property id=&quot;20148&quot; value=&quot;5&quot;/&gt;&lt;property id=&quot;20300&quot; value=&quot;Slide 17&quot;/&gt;&lt;property id=&quot;20307&quot; value=&quot;282&quot;/&gt;&lt;/object&gt;&lt;object type=&quot;3&quot; unique_id=&quot;10848&quot;&gt;&lt;property id=&quot;20148&quot; value=&quot;5&quot;/&gt;&lt;property id=&quot;20300&quot; value=&quot;Slide 18&quot;/&gt;&lt;property id=&quot;20307&quot; value=&quot;283&quot;/&gt;&lt;/object&gt;&lt;object type=&quot;3&quot; unique_id=&quot;10849&quot;&gt;&lt;property id=&quot;20148&quot; value=&quot;5&quot;/&gt;&lt;property id=&quot;20300&quot; value=&quot;Slide 19&quot;/&gt;&lt;property id=&quot;20307&quot; value=&quot;284&quot;/&gt;&lt;/object&gt;&lt;object type=&quot;3&quot; unique_id=&quot;10850&quot;&gt;&lt;property id=&quot;20148&quot; value=&quot;5&quot;/&gt;&lt;property id=&quot;20300&quot; value=&quot;Slide 20&quot;/&gt;&lt;property id=&quot;20307&quot; value=&quot;285&quot;/&gt;&lt;/object&gt;&lt;object type=&quot;3&quot; unique_id=&quot;10851&quot;&gt;&lt;property id=&quot;20148&quot; value=&quot;5&quot;/&gt;&lt;property id=&quot;20300&quot; value=&quot;Slide 21&quot;/&gt;&lt;property id=&quot;20307&quot; value=&quot;286&quot;/&gt;&lt;/object&gt;&lt;object type=&quot;3&quot; unique_id=&quot;10896&quot;&gt;&lt;property id=&quot;20148&quot; value=&quot;5&quot;/&gt;&lt;property id=&quot;20300&quot; value=&quot;Slide 22 - &amp;quot;A dan G ye ulaşmak&amp;quot;&quot;/&gt;&lt;property id=&quot;20307&quot; value=&quot;288&quot;/&gt;&lt;/object&gt;&lt;object type=&quot;3&quot; unique_id=&quot;10897&quot;&gt;&lt;property id=&quot;20148&quot; value=&quot;5&quot;/&gt;&lt;property id=&quot;20300&quot; value=&quot;Slide 23 - &amp;quot;Problem&amp;quot;&quot;/&gt;&lt;property id=&quot;20307&quot; value=&quot;289&quot;/&gt;&lt;/object&gt;&lt;object type=&quot;3&quot; unique_id=&quot;10994&quot;&gt;&lt;property id=&quot;20148&quot; value=&quot;5&quot;/&gt;&lt;property id=&quot;20300&quot; value=&quot;Slide 24 - &amp;quot;AĞAÇ&amp;quot;&quot;/&gt;&lt;property id=&quot;20307&quot; value=&quot;290&quot;/&gt;&lt;/object&gt;&lt;object type=&quot;3&quot; unique_id=&quot;11070&quot;&gt;&lt;property id=&quot;20148&quot; value=&quot;5&quot;/&gt;&lt;property id=&quot;20300&quot; value=&quot;Slide 25 - &amp;quot;Iterative deepening arama&amp;quot;&quot;/&gt;&lt;property id=&quot;20307&quot; value=&quot;291&quot;/&gt;&lt;/object&gt;&lt;object type=&quot;3&quot; unique_id=&quot;11409&quot;&gt;&lt;property id=&quot;20148&quot; value=&quot;5&quot;/&gt;&lt;property id=&quot;20300&quot; value=&quot;Slide 26 - &amp;quot;Iterative deepening arama seviye 0&amp;quot;&quot;/&gt;&lt;property id=&quot;20307&quot; value=&quot;292&quot;/&gt;&lt;/object&gt;&lt;object type=&quot;3&quot; unique_id=&quot;11410&quot;&gt;&lt;property id=&quot;20148&quot; value=&quot;5&quot;/&gt;&lt;property id=&quot;20300&quot; value=&quot;Slide 27 - &amp;quot;Iterative deepening arama seviye 1&amp;quot;&quot;/&gt;&lt;property id=&quot;20307&quot; value=&quot;293&quot;/&gt;&lt;/object&gt;&lt;object type=&quot;3&quot; unique_id=&quot;11411&quot;&gt;&lt;property id=&quot;20148&quot; value=&quot;5&quot;/&gt;&lt;property id=&quot;20300&quot; value=&quot;Slide 28 - &amp;quot;Iterative deepening arama seviye 1&amp;quot;&quot;/&gt;&lt;property id=&quot;20307&quot; value=&quot;294&quot;/&gt;&lt;/object&gt;&lt;object type=&quot;3&quot; unique_id=&quot;11412&quot;&gt;&lt;property id=&quot;20148&quot; value=&quot;5&quot;/&gt;&lt;property id=&quot;20300&quot; value=&quot;Slide 29 - &amp;quot;Iterative deepening arama seviye 2&amp;quot;&quot;/&gt;&lt;property id=&quot;20307&quot; value=&quot;295&quot;/&gt;&lt;/object&gt;&lt;object type=&quot;3&quot; unique_id=&quot;11413&quot;&gt;&lt;property id=&quot;20148&quot; value=&quot;5&quot;/&gt;&lt;property id=&quot;20300&quot; value=&quot;Slide 30 - &amp;quot;Iterative deepening arama seviye 2&amp;quot;&quot;/&gt;&lt;property id=&quot;20307&quot; value=&quot;296&quot;/&gt;&lt;/object&gt;&lt;object type=&quot;3&quot; unique_id=&quot;11414&quot;&gt;&lt;property id=&quot;20148&quot; value=&quot;5&quot;/&gt;&lt;property id=&quot;20300&quot; value=&quot;Slide 31 - &amp;quot;Iterative deepening arama seviye 2&amp;quot;&quot;/&gt;&lt;property id=&quot;20307&quot; value=&quot;297&quot;/&gt;&lt;/object&gt;&lt;object type=&quot;3&quot; unique_id=&quot;11415&quot;&gt;&lt;property id=&quot;20148&quot; value=&quot;5&quot;/&gt;&lt;property id=&quot;20300&quot; value=&quot;Slide 32 - &amp;quot;Iterative deepening arama seviye 2&amp;quot;&quot;/&gt;&lt;property id=&quot;20307&quot; value=&quot;298&quot;/&gt;&lt;/object&gt;&lt;object type=&quot;3&quot; unique_id=&quot;11416&quot;&gt;&lt;property id=&quot;20148&quot; value=&quot;5&quot;/&gt;&lt;property id=&quot;20300&quot; value=&quot;Slide 33 - &amp;quot;Iterative deepening arama seviye 2&amp;quot;&quot;/&gt;&lt;property id=&quot;20307&quot; value=&quot;299&quot;/&gt;&lt;/object&gt;&lt;object type=&quot;3&quot; unique_id=&quot;11417&quot;&gt;&lt;property id=&quot;20148&quot; value=&quot;5&quot;/&gt;&lt;property id=&quot;20300&quot; value=&quot;Slide 34 - &amp;quot;Iterative deepening arama seviye 3&amp;quot;&quot;/&gt;&lt;property id=&quot;20307&quot; value=&quot;300&quot;/&gt;&lt;/object&gt;&lt;object type=&quot;3&quot; unique_id=&quot;11523&quot;&gt;&lt;property id=&quot;20148&quot; value=&quot;5&quot;/&gt;&lt;property id=&quot;20300&quot; value=&quot;Slide 35 - &amp;quot;Iterative deepening arama seviye 4&amp;quot;&quot;/&gt;&lt;property id=&quot;20307&quot; value=&quot;301&quot;/&gt;&lt;/object&gt;&lt;object type=&quot;3&quot; unique_id=&quot;11560&quot;&gt;&lt;property id=&quot;20148&quot; value=&quot;5&quot;/&gt;&lt;property id=&quot;20300&quot; value=&quot;Slide 3 - &amp;quot;Başlangıç&amp;quot;&quot;/&gt;&lt;property id=&quot;20307&quot; value=&quot;302&quot;/&gt;&lt;/object&gt;&lt;/object&gt;&lt;/object&gt;&lt;/database&gt;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530</TotalTime>
  <Words>340</Words>
  <Application>Microsoft Office PowerPoint</Application>
  <PresentationFormat>Ekran Gösterisi (4:3)</PresentationFormat>
  <Paragraphs>211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Kalabalık</vt:lpstr>
      <vt:lpstr>YAPAY ZEKA ÖDEV - 3</vt:lpstr>
      <vt:lpstr>Ağaç</vt:lpstr>
      <vt:lpstr>Greedy Best-First Arama</vt:lpstr>
      <vt:lpstr>Greedy Best-First Arama</vt:lpstr>
      <vt:lpstr>Greedy Best-First Arama</vt:lpstr>
      <vt:lpstr>Greedy Best-First Arama</vt:lpstr>
      <vt:lpstr>Greedy Best-First Arama</vt:lpstr>
      <vt:lpstr>Greedy Best-First Arama</vt:lpstr>
      <vt:lpstr>Branch and Bound Arama</vt:lpstr>
      <vt:lpstr>Branch and Bound Arama</vt:lpstr>
      <vt:lpstr>Branch and Bound Arama</vt:lpstr>
      <vt:lpstr>Branch and Bound Arama</vt:lpstr>
      <vt:lpstr>Branch and Bound Arama</vt:lpstr>
      <vt:lpstr>Branch and Bound Arama</vt:lpstr>
      <vt:lpstr>Branch and Bound Arama</vt:lpstr>
      <vt:lpstr>Branch and Bound Arama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3-Bulmaca Problemi</dc:title>
  <dc:creator>user</dc:creator>
  <cp:lastModifiedBy>NILGUN</cp:lastModifiedBy>
  <cp:revision>81</cp:revision>
  <dcterms:created xsi:type="dcterms:W3CDTF">2009-10-16T12:41:08Z</dcterms:created>
  <dcterms:modified xsi:type="dcterms:W3CDTF">2009-11-01T09:07:42Z</dcterms:modified>
</cp:coreProperties>
</file>